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tags/tag6.xml" ContentType="application/vnd.openxmlformats-officedocument.presentationml.tags+xml"/>
  <Override PartName="/ppt/tags/tag8.xml" ContentType="application/vnd.openxmlformats-officedocument.presentationml.tag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ags/tag4.xml" ContentType="application/vnd.openxmlformats-officedocument.presentationml.tags+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ags/tag2.xml" ContentType="application/vnd.openxmlformats-officedocument.presentationml.tags+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slideLayouts/slideLayout10.xml" ContentType="application/vnd.openxmlformats-officedocument.presentationml.slideLayout+xml"/>
  <Default Extension="gif" ContentType="image/gif"/>
  <Override PartName="/ppt/tags/tag14.xml" ContentType="application/vnd.openxmlformats-officedocument.presentationml.tags+xml"/>
  <Override PartName="/ppt/tags/tag15.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tags/tag7.xml" ContentType="application/vnd.openxmlformats-officedocument.presentationml.tags+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tags/tag5.xml" ContentType="application/vnd.openxmlformats-officedocument.presentationml.tag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tags/tag3.xml" ContentType="application/vnd.openxmlformats-officedocument.presentationml.tags+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tags/tag1.xml" ContentType="application/vnd.openxmlformats-officedocument.presentationml.tags+xml"/>
  <Override PartName="/ppt/tags/tag19.xml" ContentType="application/vnd.openxmlformats-officedocument.presentationml.tag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7" r:id="rId1"/>
  </p:sldMasterIdLst>
  <p:notesMasterIdLst>
    <p:notesMasterId r:id="rId27"/>
  </p:notesMasterIdLst>
  <p:sldIdLst>
    <p:sldId id="256" r:id="rId2"/>
    <p:sldId id="257" r:id="rId3"/>
    <p:sldId id="258" r:id="rId4"/>
    <p:sldId id="259" r:id="rId5"/>
    <p:sldId id="260" r:id="rId6"/>
    <p:sldId id="261" r:id="rId7"/>
    <p:sldId id="262" r:id="rId8"/>
    <p:sldId id="276"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7" r:id="rId23"/>
    <p:sldId id="278" r:id="rId24"/>
    <p:sldId id="279" r:id="rId25"/>
    <p:sldId id="280" r:id="rId26"/>
  </p:sldIdLst>
  <p:sldSz cx="9144000" cy="6858000" type="screen4x3"/>
  <p:notesSz cx="6858000" cy="9144000"/>
  <p:defaultTextStyle>
    <a:defPPr>
      <a:defRPr lang="ru-RU"/>
    </a:defPPr>
    <a:lvl1pPr algn="l" rtl="0" fontAlgn="base">
      <a:spcBef>
        <a:spcPct val="0"/>
      </a:spcBef>
      <a:spcAft>
        <a:spcPct val="0"/>
      </a:spcAft>
      <a:defRPr sz="1000" kern="1200">
        <a:solidFill>
          <a:schemeClr val="tx1"/>
        </a:solidFill>
        <a:latin typeface="Arial" charset="0"/>
        <a:ea typeface="+mn-ea"/>
        <a:cs typeface="+mn-cs"/>
      </a:defRPr>
    </a:lvl1pPr>
    <a:lvl2pPr marL="457200" algn="l" rtl="0" fontAlgn="base">
      <a:spcBef>
        <a:spcPct val="0"/>
      </a:spcBef>
      <a:spcAft>
        <a:spcPct val="0"/>
      </a:spcAft>
      <a:defRPr sz="1000" kern="1200">
        <a:solidFill>
          <a:schemeClr val="tx1"/>
        </a:solidFill>
        <a:latin typeface="Arial" charset="0"/>
        <a:ea typeface="+mn-ea"/>
        <a:cs typeface="+mn-cs"/>
      </a:defRPr>
    </a:lvl2pPr>
    <a:lvl3pPr marL="914400" algn="l" rtl="0" fontAlgn="base">
      <a:spcBef>
        <a:spcPct val="0"/>
      </a:spcBef>
      <a:spcAft>
        <a:spcPct val="0"/>
      </a:spcAft>
      <a:defRPr sz="1000" kern="1200">
        <a:solidFill>
          <a:schemeClr val="tx1"/>
        </a:solidFill>
        <a:latin typeface="Arial" charset="0"/>
        <a:ea typeface="+mn-ea"/>
        <a:cs typeface="+mn-cs"/>
      </a:defRPr>
    </a:lvl3pPr>
    <a:lvl4pPr marL="1371600" algn="l" rtl="0" fontAlgn="base">
      <a:spcBef>
        <a:spcPct val="0"/>
      </a:spcBef>
      <a:spcAft>
        <a:spcPct val="0"/>
      </a:spcAft>
      <a:defRPr sz="1000" kern="1200">
        <a:solidFill>
          <a:schemeClr val="tx1"/>
        </a:solidFill>
        <a:latin typeface="Arial" charset="0"/>
        <a:ea typeface="+mn-ea"/>
        <a:cs typeface="+mn-cs"/>
      </a:defRPr>
    </a:lvl4pPr>
    <a:lvl5pPr marL="1828800" algn="l" rtl="0" fontAlgn="base">
      <a:spcBef>
        <a:spcPct val="0"/>
      </a:spcBef>
      <a:spcAft>
        <a:spcPct val="0"/>
      </a:spcAft>
      <a:defRPr sz="1000" kern="1200">
        <a:solidFill>
          <a:schemeClr val="tx1"/>
        </a:solidFill>
        <a:latin typeface="Arial" charset="0"/>
        <a:ea typeface="+mn-ea"/>
        <a:cs typeface="+mn-cs"/>
      </a:defRPr>
    </a:lvl5pPr>
    <a:lvl6pPr marL="2286000" algn="l" defTabSz="914400" rtl="0" eaLnBrk="1" latinLnBrk="0" hangingPunct="1">
      <a:defRPr sz="1000" kern="1200">
        <a:solidFill>
          <a:schemeClr val="tx1"/>
        </a:solidFill>
        <a:latin typeface="Arial" charset="0"/>
        <a:ea typeface="+mn-ea"/>
        <a:cs typeface="+mn-cs"/>
      </a:defRPr>
    </a:lvl6pPr>
    <a:lvl7pPr marL="2743200" algn="l" defTabSz="914400" rtl="0" eaLnBrk="1" latinLnBrk="0" hangingPunct="1">
      <a:defRPr sz="1000" kern="1200">
        <a:solidFill>
          <a:schemeClr val="tx1"/>
        </a:solidFill>
        <a:latin typeface="Arial" charset="0"/>
        <a:ea typeface="+mn-ea"/>
        <a:cs typeface="+mn-cs"/>
      </a:defRPr>
    </a:lvl7pPr>
    <a:lvl8pPr marL="3200400" algn="l" defTabSz="914400" rtl="0" eaLnBrk="1" latinLnBrk="0" hangingPunct="1">
      <a:defRPr sz="1000" kern="1200">
        <a:solidFill>
          <a:schemeClr val="tx1"/>
        </a:solidFill>
        <a:latin typeface="Arial" charset="0"/>
        <a:ea typeface="+mn-ea"/>
        <a:cs typeface="+mn-cs"/>
      </a:defRPr>
    </a:lvl8pPr>
    <a:lvl9pPr marL="3657600" algn="l" defTabSz="914400" rtl="0" eaLnBrk="1" latinLnBrk="0" hangingPunct="1">
      <a:defRPr sz="10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showPr>
  <p:clrMru>
    <a:srgbClr val="FFCC00"/>
    <a:srgbClr val="0066FF"/>
    <a:srgbClr val="FFCC99"/>
    <a:srgbClr val="800000"/>
    <a:srgbClr val="D60093"/>
    <a:srgbClr val="00CC00"/>
    <a:srgbClr val="FFFF00"/>
    <a:srgbClr val="6600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2483" autoAdjust="0"/>
    <p:restoredTop sz="94675" autoAdjust="0"/>
  </p:normalViewPr>
  <p:slideViewPr>
    <p:cSldViewPr>
      <p:cViewPr varScale="1">
        <p:scale>
          <a:sx n="88" d="100"/>
          <a:sy n="88" d="100"/>
        </p:scale>
        <p:origin x="-1194"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28501D8-DB9C-4379-B647-8C7ED4DE6D73}" type="datetimeFigureOut">
              <a:rPr lang="ru-RU" smtClean="0"/>
              <a:pPr/>
              <a:t>09.12.2010</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F083BD3-671F-4180-8BE1-CFCC5A4F4AFA}"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8" name="Дата 27"/>
          <p:cNvSpPr>
            <a:spLocks noGrp="1"/>
          </p:cNvSpPr>
          <p:nvPr>
            <p:ph type="dt" sz="half" idx="10"/>
          </p:nvPr>
        </p:nvSpPr>
        <p:spPr/>
        <p:txBody>
          <a:bodyPr/>
          <a:lstStyle>
            <a:extLst/>
          </a:lstStyle>
          <a:p>
            <a:endParaRPr lang="ru-RU"/>
          </a:p>
        </p:txBody>
      </p:sp>
      <p:sp>
        <p:nvSpPr>
          <p:cNvPr id="17" name="Нижний колонтитул 16"/>
          <p:cNvSpPr>
            <a:spLocks noGrp="1"/>
          </p:cNvSpPr>
          <p:nvPr>
            <p:ph type="ftr" sz="quarter" idx="11"/>
          </p:nvPr>
        </p:nvSpPr>
        <p:spPr/>
        <p:txBody>
          <a:bodyPr/>
          <a:lstStyle>
            <a:extLst/>
          </a:lstStyle>
          <a:p>
            <a:endParaRPr lang="ru-RU"/>
          </a:p>
        </p:txBody>
      </p:sp>
      <p:sp>
        <p:nvSpPr>
          <p:cNvPr id="29" name="Номер слайда 28"/>
          <p:cNvSpPr>
            <a:spLocks noGrp="1"/>
          </p:cNvSpPr>
          <p:nvPr>
            <p:ph type="sldNum" sz="quarter" idx="12"/>
          </p:nvPr>
        </p:nvSpPr>
        <p:spPr/>
        <p:txBody>
          <a:bodyPr/>
          <a:lstStyle>
            <a:extLst/>
          </a:lstStyle>
          <a:p>
            <a:fld id="{B1BF2C9D-2884-4F8E-A008-E4D582C82733}" type="slidenum">
              <a:rPr lang="ru-RU" smtClean="0"/>
              <a:pPr/>
              <a:t>‹#›</a:t>
            </a:fld>
            <a:endParaRPr lang="ru-RU"/>
          </a:p>
        </p:txBody>
      </p:sp>
      <p:sp>
        <p:nvSpPr>
          <p:cNvPr id="32" name="Прямоугольник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Прямоугольник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Прямоугольник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Прямоугольник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Прямоугольник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Заголовок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56" name="Прямоугольник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Прямоугольник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Прямоугольник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Прямоугольник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768" decel="100000"/>
                                        <p:tgtEl>
                                          <p:spTgt spid="8"/>
                                        </p:tgtEl>
                                      </p:cBhvr>
                                    </p:animEffect>
                                    <p:animScale>
                                      <p:cBhvr>
                                        <p:cTn id="8" dur="768" decel="100000"/>
                                        <p:tgtEl>
                                          <p:spTgt spid="8"/>
                                        </p:tgtEl>
                                      </p:cBhvr>
                                      <p:from x="10000" y="10000"/>
                                      <p:to x="200000" y="450000"/>
                                    </p:animScale>
                                    <p:animScale>
                                      <p:cBhvr>
                                        <p:cTn id="9" dur="1230" accel="100000" fill="hold">
                                          <p:stCondLst>
                                            <p:cond delay="768"/>
                                          </p:stCondLst>
                                        </p:cTn>
                                        <p:tgtEl>
                                          <p:spTgt spid="8"/>
                                        </p:tgtEl>
                                      </p:cBhvr>
                                      <p:from x="200000" y="450000"/>
                                      <p:to x="100000" y="100000"/>
                                    </p:animScale>
                                    <p:set>
                                      <p:cBhvr>
                                        <p:cTn id="10" dur="768" fill="hold"/>
                                        <p:tgtEl>
                                          <p:spTgt spid="8"/>
                                        </p:tgtEl>
                                        <p:attrNameLst>
                                          <p:attrName>ppt_x</p:attrName>
                                        </p:attrNameLst>
                                      </p:cBhvr>
                                      <p:to>
                                        <p:strVal val="(0.5)"/>
                                      </p:to>
                                    </p:set>
                                    <p:anim from="(0.5)" to="(#ppt_x)" calcmode="lin" valueType="num">
                                      <p:cBhvr>
                                        <p:cTn id="11" dur="1230" accel="100000" fill="hold">
                                          <p:stCondLst>
                                            <p:cond delay="768"/>
                                          </p:stCondLst>
                                        </p:cTn>
                                        <p:tgtEl>
                                          <p:spTgt spid="8"/>
                                        </p:tgtEl>
                                        <p:attrNameLst>
                                          <p:attrName>ppt_x</p:attrName>
                                        </p:attrNameLst>
                                      </p:cBhvr>
                                    </p:anim>
                                    <p:set>
                                      <p:cBhvr>
                                        <p:cTn id="12" dur="768" fill="hold"/>
                                        <p:tgtEl>
                                          <p:spTgt spid="8"/>
                                        </p:tgtEl>
                                        <p:attrNameLst>
                                          <p:attrName>ppt_y</p:attrName>
                                        </p:attrNameLst>
                                      </p:cBhvr>
                                      <p:to>
                                        <p:strVal val="(#ppt_y+0.4)"/>
                                      </p:to>
                                    </p:set>
                                    <p:anim from="(#ppt_y+0.4)" to="(#ppt_y)" calcmode="lin" valueType="num">
                                      <p:cBhvr>
                                        <p:cTn id="13" dur="1230" accel="100000" fill="hold">
                                          <p:stCondLst>
                                            <p:cond delay="768"/>
                                          </p:stCondLst>
                                        </p:cTn>
                                        <p:tgtEl>
                                          <p:spTgt spid="8"/>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53" presetClass="entr" presetSubtype="0" fill="hold" grpId="0" nodeType="clickEffect">
                                  <p:stCondLst>
                                    <p:cond delay="0"/>
                                  </p:stCondLst>
                                  <p:childTnLst>
                                    <p:set>
                                      <p:cBhvr>
                                        <p:cTn id="17" dur="1" fill="hold">
                                          <p:stCondLst>
                                            <p:cond delay="0"/>
                                          </p:stCondLst>
                                        </p:cTn>
                                        <p:tgtEl>
                                          <p:spTgt spid="9">
                                            <p:txEl>
                                              <p:pRg st="0" end="0"/>
                                            </p:txEl>
                                          </p:spTgt>
                                        </p:tgtEl>
                                        <p:attrNameLst>
                                          <p:attrName>style.visibility</p:attrName>
                                        </p:attrNameLst>
                                      </p:cBhvr>
                                      <p:to>
                                        <p:strVal val="visible"/>
                                      </p:to>
                                    </p:set>
                                    <p:anim calcmode="lin" valueType="num">
                                      <p:cBhvr>
                                        <p:cTn id="18" dur="500" fill="hold"/>
                                        <p:tgtEl>
                                          <p:spTgt spid="9">
                                            <p:txEl>
                                              <p:pRg st="0" end="0"/>
                                            </p:txEl>
                                          </p:spTgt>
                                        </p:tgtEl>
                                        <p:attrNameLst>
                                          <p:attrName>ppt_w</p:attrName>
                                        </p:attrNameLst>
                                      </p:cBhvr>
                                      <p:tavLst>
                                        <p:tav tm="0">
                                          <p:val>
                                            <p:fltVal val="0"/>
                                          </p:val>
                                        </p:tav>
                                        <p:tav tm="100000">
                                          <p:val>
                                            <p:strVal val="#ppt_w"/>
                                          </p:val>
                                        </p:tav>
                                      </p:tavLst>
                                    </p:anim>
                                    <p:anim calcmode="lin" valueType="num">
                                      <p:cBhvr>
                                        <p:cTn id="19" dur="500" fill="hold"/>
                                        <p:tgtEl>
                                          <p:spTgt spid="9">
                                            <p:txEl>
                                              <p:pRg st="0" end="0"/>
                                            </p:txEl>
                                          </p:spTgt>
                                        </p:tgtEl>
                                        <p:attrNameLst>
                                          <p:attrName>ppt_h</p:attrName>
                                        </p:attrNameLst>
                                      </p:cBhvr>
                                      <p:tavLst>
                                        <p:tav tm="0">
                                          <p:val>
                                            <p:fltVal val="0"/>
                                          </p:val>
                                        </p:tav>
                                        <p:tav tm="100000">
                                          <p:val>
                                            <p:strVal val="#ppt_h"/>
                                          </p:val>
                                        </p:tav>
                                      </p:tavLst>
                                    </p:anim>
                                    <p:animEffect transition="in" filter="fade">
                                      <p:cBhvr>
                                        <p:cTn id="20"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build="p"/>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16C9F852-7009-47F5-8DD0-EE5C4F7DB6E2}" type="slidenum">
              <a:rPr lang="ru-RU" smtClean="0"/>
              <a:pPr/>
              <a:t>‹#›</a:t>
            </a:fld>
            <a:endParaRPr lang="ru-RU"/>
          </a:p>
        </p:txBody>
      </p:sp>
    </p:spTree>
  </p:cSld>
  <p:clrMapOvr>
    <a:masterClrMapping/>
  </p:clrMapOvr>
  <p:transition>
    <p:wedg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981200" cy="5851525"/>
          </a:xfrm>
        </p:spPr>
        <p:txBody>
          <a:bodyPr vert="eaVert" anchor="ct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609600" y="274639"/>
            <a:ext cx="58674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CA85ECEA-2930-409F-8E80-1444DEDA8D66}" type="slidenum">
              <a:rPr lang="ru-RU" smtClean="0"/>
              <a:pPr/>
              <a:t>‹#›</a:t>
            </a:fld>
            <a:endParaRPr lang="ru-RU"/>
          </a:p>
        </p:txBody>
      </p:sp>
    </p:spTree>
  </p:cSld>
  <p:clrMapOvr>
    <a:masterClrMapping/>
  </p:clrMapOvr>
  <p:transition>
    <p:wedg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FBE6815-7A2A-4EB4-8423-3DA61C4E8C64}" type="slidenum">
              <a:rPr lang="ru-RU" smtClean="0"/>
              <a:pPr/>
              <a:t>‹#›</a:t>
            </a:fld>
            <a:endParaRPr lang="ru-RU"/>
          </a:p>
        </p:txBody>
      </p:sp>
    </p:spTree>
  </p:cSld>
  <p:clrMapOvr>
    <a:masterClrMapping/>
  </p:clrMapOvr>
  <p:transition>
    <p:wedg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14" name="Полилиния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Полилиния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Полилиния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Полилиния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Полилиния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Полилиния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Полилиния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Полилиния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Полилиния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Полилиния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Полилиния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Полилиния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Полилиния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Полилиния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Полилиния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Текст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A5F01DAA-B4E2-44F4-9822-E92FE6892EEB}" type="slidenum">
              <a:rPr lang="ru-RU" smtClean="0"/>
              <a:pPr/>
              <a:t>‹#›</a:t>
            </a:fld>
            <a:endParaRPr lang="ru-RU"/>
          </a:p>
        </p:txBody>
      </p:sp>
      <p:sp>
        <p:nvSpPr>
          <p:cNvPr id="7" name="Прямоугольник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ru-RU" smtClean="0"/>
              <a:t>Образец заголовка</a:t>
            </a:r>
            <a:endParaRPr kumimoji="0" lang="en-US"/>
          </a:p>
        </p:txBody>
      </p:sp>
      <p:sp>
        <p:nvSpPr>
          <p:cNvPr id="8" name="Прямоугольник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Прямоугольник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Прямоугольник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Прямоугольник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transition>
    <p:wedg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2064"/>
            <a:ext cx="8229600" cy="9144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DFE2766C-E88E-45D4-B619-E15BC93D9DE4}" type="slidenum">
              <a:rPr lang="ru-RU" smtClean="0"/>
              <a:pPr/>
              <a:t>‹#›</a:t>
            </a:fld>
            <a:endParaRPr lang="ru-RU"/>
          </a:p>
        </p:txBody>
      </p:sp>
    </p:spTree>
  </p:cSld>
  <p:clrMapOvr>
    <a:masterClrMapping/>
  </p:clrMapOvr>
  <p:transition>
    <p:wedg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5" name="Прямоугольник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504824" y="512064"/>
            <a:ext cx="7772400" cy="914400"/>
          </a:xfrm>
        </p:spPr>
        <p:txBody>
          <a:bodyPr anchor="t"/>
          <a:lstStyle>
            <a:lvl1pPr>
              <a:defRPr sz="400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C14FBFB7-827E-4153-8D05-031D28AF5ED5}" type="slidenum">
              <a:rPr lang="ru-RU" smtClean="0"/>
              <a:pPr/>
              <a:t>‹#›</a:t>
            </a:fld>
            <a:endParaRPr lang="ru-RU"/>
          </a:p>
        </p:txBody>
      </p:sp>
      <p:sp>
        <p:nvSpPr>
          <p:cNvPr id="16" name="Прямоугольник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Прямоугольник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Прямоугольник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Прямоугольник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Прямоугольник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Прямоугольник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Прямоугольник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Прямоугольник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Прямоугольник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transition>
    <p:wedg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512064"/>
            <a:ext cx="7772400" cy="914400"/>
          </a:xfrm>
        </p:spPr>
        <p:txBody>
          <a:bodyPr/>
          <a:lstStyle>
            <a:lvl1pPr>
              <a:defRPr sz="4000" cap="none" baseline="0"/>
            </a:lvl1pPr>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53601D31-509B-4048-853C-DB1F0B5123E0}" type="slidenum">
              <a:rPr lang="ru-RU" smtClean="0"/>
              <a:pPr/>
              <a:t>‹#›</a:t>
            </a:fld>
            <a:endParaRPr lang="ru-RU"/>
          </a:p>
        </p:txBody>
      </p:sp>
    </p:spTree>
  </p:cSld>
  <p:clrMapOvr>
    <a:masterClrMapping/>
  </p:clrMapOvr>
  <p:transition>
    <p:wedg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0785DF8E-0498-405D-B730-5DD9E15527B5}" type="slidenum">
              <a:rPr lang="ru-RU" smtClean="0"/>
              <a:pPr/>
              <a:t>‹#›</a:t>
            </a:fld>
            <a:endParaRPr lang="ru-RU"/>
          </a:p>
        </p:txBody>
      </p:sp>
    </p:spTree>
  </p:cSld>
  <p:clrMapOvr>
    <a:masterClrMapping/>
  </p:clrMapOvr>
  <p:transition>
    <p:wedg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273050"/>
            <a:ext cx="8229600" cy="1162050"/>
          </a:xfrm>
        </p:spPr>
        <p:txBody>
          <a:bodyPr anchor="ctr"/>
          <a:lstStyle>
            <a:lvl1pPr algn="l">
              <a:buNone/>
              <a:defRPr sz="3600" b="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D674CB10-88A8-444F-B648-2394BA608435}" type="slidenum">
              <a:rPr lang="ru-RU" smtClean="0"/>
              <a:pPr/>
              <a:t>‹#›</a:t>
            </a:fld>
            <a:endParaRPr lang="ru-RU"/>
          </a:p>
        </p:txBody>
      </p:sp>
    </p:spTree>
  </p:cSld>
  <p:clrMapOvr>
    <a:masterClrMapping/>
  </p:clrMapOvr>
  <p:transition>
    <p:wedg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8" name="Прямоугольник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Прямая соединительная линия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Группа 9"/>
          <p:cNvGrpSpPr/>
          <p:nvPr/>
        </p:nvGrpSpPr>
        <p:grpSpPr>
          <a:xfrm rot="5400000">
            <a:off x="8514581" y="1219200"/>
            <a:ext cx="132763" cy="128466"/>
            <a:chOff x="6668087" y="1297746"/>
            <a:chExt cx="161840" cy="156602"/>
          </a:xfrm>
        </p:grpSpPr>
        <p:cxnSp>
          <p:nvCxnSpPr>
            <p:cNvPr id="15" name="Прямая соединительная линия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Прямая соединительная линия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Прямая соединительная линия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Заголовок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ru-RU" smtClean="0"/>
              <a:t>Образец заголовка</a:t>
            </a:r>
            <a:endParaRPr kumimoji="0" lang="en-US"/>
          </a:p>
        </p:txBody>
      </p:sp>
      <p:sp>
        <p:nvSpPr>
          <p:cNvPr id="3" name="Рисунок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ru-RU" smtClean="0"/>
              <a:t>Вставка рисунка</a:t>
            </a:r>
            <a:endParaRPr kumimoji="0" lang="en-US"/>
          </a:p>
        </p:txBody>
      </p:sp>
      <p:sp>
        <p:nvSpPr>
          <p:cNvPr id="4" name="Текст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grpSp>
        <p:nvGrpSpPr>
          <p:cNvPr id="14" name="Группа 13"/>
          <p:cNvGrpSpPr/>
          <p:nvPr/>
        </p:nvGrpSpPr>
        <p:grpSpPr>
          <a:xfrm rot="5400000">
            <a:off x="8666981" y="1371600"/>
            <a:ext cx="132763" cy="128466"/>
            <a:chOff x="6668087" y="1297746"/>
            <a:chExt cx="161840" cy="156602"/>
          </a:xfrm>
        </p:grpSpPr>
        <p:cxnSp>
          <p:nvCxnSpPr>
            <p:cNvPr id="11" name="Прямая соединительная линия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Прямая соединительная линия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Прямая соединительная линия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Группа 17"/>
          <p:cNvGrpSpPr/>
          <p:nvPr/>
        </p:nvGrpSpPr>
        <p:grpSpPr>
          <a:xfrm rot="5400000">
            <a:off x="8320088" y="1474763"/>
            <a:ext cx="132763" cy="128466"/>
            <a:chOff x="6668087" y="1297746"/>
            <a:chExt cx="161840" cy="156602"/>
          </a:xfrm>
        </p:grpSpPr>
        <p:cxnSp>
          <p:nvCxnSpPr>
            <p:cNvPr id="19" name="Прямая соединительная линия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Прямая соединительная линия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Прямая соединительная линия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Дата 4"/>
          <p:cNvSpPr>
            <a:spLocks noGrp="1"/>
          </p:cNvSpPr>
          <p:nvPr>
            <p:ph type="dt" sz="half" idx="10"/>
          </p:nvPr>
        </p:nvSpPr>
        <p:spPr>
          <a:xfrm>
            <a:off x="6477000" y="55499"/>
            <a:ext cx="2133600" cy="365125"/>
          </a:xfrm>
        </p:spPr>
        <p:txBody>
          <a:bodyPr/>
          <a:lstStyle>
            <a:extLst/>
          </a:lstStyle>
          <a:p>
            <a:endParaRPr lang="ru-RU"/>
          </a:p>
        </p:txBody>
      </p:sp>
      <p:sp>
        <p:nvSpPr>
          <p:cNvPr id="6" name="Нижний колонтитул 5"/>
          <p:cNvSpPr>
            <a:spLocks noGrp="1"/>
          </p:cNvSpPr>
          <p:nvPr>
            <p:ph type="ftr" sz="quarter" idx="11"/>
          </p:nvPr>
        </p:nvSpPr>
        <p:spPr>
          <a:xfrm>
            <a:off x="914400" y="55499"/>
            <a:ext cx="5562600" cy="365125"/>
          </a:xfrm>
        </p:spPr>
        <p:txBody>
          <a:bodyPr/>
          <a:lstStyle>
            <a:extLst/>
          </a:lstStyle>
          <a:p>
            <a:endParaRPr lang="ru-RU"/>
          </a:p>
        </p:txBody>
      </p:sp>
      <p:sp>
        <p:nvSpPr>
          <p:cNvPr id="7" name="Номер слайда 6"/>
          <p:cNvSpPr>
            <a:spLocks noGrp="1"/>
          </p:cNvSpPr>
          <p:nvPr>
            <p:ph type="sldNum" sz="quarter" idx="12"/>
          </p:nvPr>
        </p:nvSpPr>
        <p:spPr>
          <a:xfrm>
            <a:off x="8610600" y="55499"/>
            <a:ext cx="457200" cy="365125"/>
          </a:xfrm>
        </p:spPr>
        <p:txBody>
          <a:bodyPr/>
          <a:lstStyle>
            <a:extLst/>
          </a:lstStyle>
          <a:p>
            <a:fld id="{8EC87A43-10D4-4FF5-8258-E7442419A7F5}" type="slidenum">
              <a:rPr lang="ru-RU" smtClean="0"/>
              <a:pPr/>
              <a:t>‹#›</a:t>
            </a:fld>
            <a:endParaRPr lang="ru-RU"/>
          </a:p>
        </p:txBody>
      </p:sp>
    </p:spTree>
  </p:cSld>
  <p:clrMapOvr>
    <a:masterClrMapping/>
  </p:clrMapOvr>
  <p:transition>
    <p:wedg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Прямоугольник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Прямоугольник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оугольник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Прямоугольник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Прямоугольник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Прямоугольник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Прямоугольник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Прямоугольник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Заголовок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ru-RU" smtClean="0"/>
              <a:t>Образец заголовка</a:t>
            </a:r>
            <a:endParaRPr kumimoji="0" lang="en-US"/>
          </a:p>
        </p:txBody>
      </p:sp>
      <p:sp>
        <p:nvSpPr>
          <p:cNvPr id="13" name="Текст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endParaRPr lang="ru-RU"/>
          </a:p>
        </p:txBody>
      </p:sp>
      <p:sp>
        <p:nvSpPr>
          <p:cNvPr id="3" name="Нижний колонтитул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ru-RU"/>
          </a:p>
        </p:txBody>
      </p:sp>
      <p:sp>
        <p:nvSpPr>
          <p:cNvPr id="23" name="Номер слайда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845B7218-262C-410A-8222-F91D1A1B419D}"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Lst>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entr" presetSubtype="0"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768" decel="100000"/>
                                        <p:tgtEl>
                                          <p:spTgt spid="22"/>
                                        </p:tgtEl>
                                      </p:cBhvr>
                                    </p:animEffect>
                                    <p:animScale>
                                      <p:cBhvr>
                                        <p:cTn id="8" dur="768" decel="100000"/>
                                        <p:tgtEl>
                                          <p:spTgt spid="22"/>
                                        </p:tgtEl>
                                      </p:cBhvr>
                                      <p:from x="10000" y="10000"/>
                                      <p:to x="200000" y="450000"/>
                                    </p:animScale>
                                    <p:animScale>
                                      <p:cBhvr>
                                        <p:cTn id="9" dur="1230" accel="100000" fill="hold">
                                          <p:stCondLst>
                                            <p:cond delay="768"/>
                                          </p:stCondLst>
                                        </p:cTn>
                                        <p:tgtEl>
                                          <p:spTgt spid="22"/>
                                        </p:tgtEl>
                                      </p:cBhvr>
                                      <p:from x="200000" y="450000"/>
                                      <p:to x="100000" y="100000"/>
                                    </p:animScale>
                                    <p:set>
                                      <p:cBhvr>
                                        <p:cTn id="10" dur="768" fill="hold"/>
                                        <p:tgtEl>
                                          <p:spTgt spid="22"/>
                                        </p:tgtEl>
                                        <p:attrNameLst>
                                          <p:attrName>ppt_x</p:attrName>
                                        </p:attrNameLst>
                                      </p:cBhvr>
                                      <p:to>
                                        <p:strVal val="(0.5)"/>
                                      </p:to>
                                    </p:set>
                                    <p:anim from="(0.5)" to="(#ppt_x)" calcmode="lin" valueType="num">
                                      <p:cBhvr>
                                        <p:cTn id="11" dur="1230" accel="100000" fill="hold">
                                          <p:stCondLst>
                                            <p:cond delay="768"/>
                                          </p:stCondLst>
                                        </p:cTn>
                                        <p:tgtEl>
                                          <p:spTgt spid="22"/>
                                        </p:tgtEl>
                                        <p:attrNameLst>
                                          <p:attrName>ppt_x</p:attrName>
                                        </p:attrNameLst>
                                      </p:cBhvr>
                                    </p:anim>
                                    <p:set>
                                      <p:cBhvr>
                                        <p:cTn id="12" dur="768" fill="hold"/>
                                        <p:tgtEl>
                                          <p:spTgt spid="22"/>
                                        </p:tgtEl>
                                        <p:attrNameLst>
                                          <p:attrName>ppt_y</p:attrName>
                                        </p:attrNameLst>
                                      </p:cBhvr>
                                      <p:to>
                                        <p:strVal val="(#ppt_y+0.4)"/>
                                      </p:to>
                                    </p:set>
                                    <p:anim from="(#ppt_y+0.4)" to="(#ppt_y)" calcmode="lin" valueType="num">
                                      <p:cBhvr>
                                        <p:cTn id="13" dur="1230" accel="100000" fill="hold">
                                          <p:stCondLst>
                                            <p:cond delay="768"/>
                                          </p:stCondLst>
                                        </p:cTn>
                                        <p:tgtEl>
                                          <p:spTgt spid="22"/>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53" presetClass="entr" presetSubtype="0" fill="hold" grpId="0" nodeType="clickEffect">
                                  <p:stCondLst>
                                    <p:cond delay="0"/>
                                  </p:stCondLst>
                                  <p:childTnLst>
                                    <p:set>
                                      <p:cBhvr>
                                        <p:cTn id="17" dur="1" fill="hold">
                                          <p:stCondLst>
                                            <p:cond delay="0"/>
                                          </p:stCondLst>
                                        </p:cTn>
                                        <p:tgtEl>
                                          <p:spTgt spid="13">
                                            <p:txEl>
                                              <p:pRg st="0" end="0"/>
                                            </p:txEl>
                                          </p:spTgt>
                                        </p:tgtEl>
                                        <p:attrNameLst>
                                          <p:attrName>style.visibility</p:attrName>
                                        </p:attrNameLst>
                                      </p:cBhvr>
                                      <p:to>
                                        <p:strVal val="visible"/>
                                      </p:to>
                                    </p:set>
                                    <p:anim calcmode="lin" valueType="num">
                                      <p:cBhvr>
                                        <p:cTn id="18" dur="500" fill="hold"/>
                                        <p:tgtEl>
                                          <p:spTgt spid="13">
                                            <p:txEl>
                                              <p:pRg st="0" end="0"/>
                                            </p:txEl>
                                          </p:spTgt>
                                        </p:tgtEl>
                                        <p:attrNameLst>
                                          <p:attrName>ppt_w</p:attrName>
                                        </p:attrNameLst>
                                      </p:cBhvr>
                                      <p:tavLst>
                                        <p:tav tm="0">
                                          <p:val>
                                            <p:fltVal val="0"/>
                                          </p:val>
                                        </p:tav>
                                        <p:tav tm="100000">
                                          <p:val>
                                            <p:strVal val="#ppt_w"/>
                                          </p:val>
                                        </p:tav>
                                      </p:tavLst>
                                    </p:anim>
                                    <p:anim calcmode="lin" valueType="num">
                                      <p:cBhvr>
                                        <p:cTn id="19" dur="500" fill="hold"/>
                                        <p:tgtEl>
                                          <p:spTgt spid="13">
                                            <p:txEl>
                                              <p:pRg st="0" end="0"/>
                                            </p:txEl>
                                          </p:spTgt>
                                        </p:tgtEl>
                                        <p:attrNameLst>
                                          <p:attrName>ppt_h</p:attrName>
                                        </p:attrNameLst>
                                      </p:cBhvr>
                                      <p:tavLst>
                                        <p:tav tm="0">
                                          <p:val>
                                            <p:fltVal val="0"/>
                                          </p:val>
                                        </p:tav>
                                        <p:tav tm="100000">
                                          <p:val>
                                            <p:strVal val="#ppt_h"/>
                                          </p:val>
                                        </p:tav>
                                      </p:tavLst>
                                    </p:anim>
                                    <p:animEffect transition="in" filter="fade">
                                      <p:cBhvr>
                                        <p:cTn id="20" dur="500"/>
                                        <p:tgtEl>
                                          <p:spTgt spid="13">
                                            <p:txEl>
                                              <p:pRg st="0" end="0"/>
                                            </p:txEl>
                                          </p:spTgt>
                                        </p:tgtEl>
                                      </p:cBhvr>
                                    </p:animEffect>
                                  </p:childTnLst>
                                </p:cTn>
                              </p:par>
                              <p:par>
                                <p:cTn id="21" presetID="53" presetClass="entr" presetSubtype="0" fill="hold" grpId="0" nodeType="withEffect">
                                  <p:stCondLst>
                                    <p:cond delay="0"/>
                                  </p:stCondLst>
                                  <p:childTnLst>
                                    <p:set>
                                      <p:cBhvr>
                                        <p:cTn id="22" dur="1" fill="hold">
                                          <p:stCondLst>
                                            <p:cond delay="0"/>
                                          </p:stCondLst>
                                        </p:cTn>
                                        <p:tgtEl>
                                          <p:spTgt spid="13">
                                            <p:txEl>
                                              <p:pRg st="1" end="1"/>
                                            </p:txEl>
                                          </p:spTgt>
                                        </p:tgtEl>
                                        <p:attrNameLst>
                                          <p:attrName>style.visibility</p:attrName>
                                        </p:attrNameLst>
                                      </p:cBhvr>
                                      <p:to>
                                        <p:strVal val="visible"/>
                                      </p:to>
                                    </p:set>
                                    <p:anim calcmode="lin" valueType="num">
                                      <p:cBhvr>
                                        <p:cTn id="23" dur="500" fill="hold"/>
                                        <p:tgtEl>
                                          <p:spTgt spid="13">
                                            <p:txEl>
                                              <p:pRg st="1" end="1"/>
                                            </p:txEl>
                                          </p:spTgt>
                                        </p:tgtEl>
                                        <p:attrNameLst>
                                          <p:attrName>ppt_w</p:attrName>
                                        </p:attrNameLst>
                                      </p:cBhvr>
                                      <p:tavLst>
                                        <p:tav tm="0">
                                          <p:val>
                                            <p:fltVal val="0"/>
                                          </p:val>
                                        </p:tav>
                                        <p:tav tm="100000">
                                          <p:val>
                                            <p:strVal val="#ppt_w"/>
                                          </p:val>
                                        </p:tav>
                                      </p:tavLst>
                                    </p:anim>
                                    <p:anim calcmode="lin" valueType="num">
                                      <p:cBhvr>
                                        <p:cTn id="24" dur="500" fill="hold"/>
                                        <p:tgtEl>
                                          <p:spTgt spid="13">
                                            <p:txEl>
                                              <p:pRg st="1" end="1"/>
                                            </p:txEl>
                                          </p:spTgt>
                                        </p:tgtEl>
                                        <p:attrNameLst>
                                          <p:attrName>ppt_h</p:attrName>
                                        </p:attrNameLst>
                                      </p:cBhvr>
                                      <p:tavLst>
                                        <p:tav tm="0">
                                          <p:val>
                                            <p:fltVal val="0"/>
                                          </p:val>
                                        </p:tav>
                                        <p:tav tm="100000">
                                          <p:val>
                                            <p:strVal val="#ppt_h"/>
                                          </p:val>
                                        </p:tav>
                                      </p:tavLst>
                                    </p:anim>
                                    <p:animEffect transition="in" filter="fade">
                                      <p:cBhvr>
                                        <p:cTn id="25" dur="500"/>
                                        <p:tgtEl>
                                          <p:spTgt spid="13">
                                            <p:txEl>
                                              <p:pRg st="1" end="1"/>
                                            </p:txEl>
                                          </p:spTgt>
                                        </p:tgtEl>
                                      </p:cBhvr>
                                    </p:animEffect>
                                  </p:childTnLst>
                                </p:cTn>
                              </p:par>
                              <p:par>
                                <p:cTn id="26" presetID="53" presetClass="entr" presetSubtype="0" fill="hold" grpId="0" nodeType="withEffect">
                                  <p:stCondLst>
                                    <p:cond delay="0"/>
                                  </p:stCondLst>
                                  <p:childTnLst>
                                    <p:set>
                                      <p:cBhvr>
                                        <p:cTn id="27" dur="1" fill="hold">
                                          <p:stCondLst>
                                            <p:cond delay="0"/>
                                          </p:stCondLst>
                                        </p:cTn>
                                        <p:tgtEl>
                                          <p:spTgt spid="13">
                                            <p:txEl>
                                              <p:pRg st="2" end="2"/>
                                            </p:txEl>
                                          </p:spTgt>
                                        </p:tgtEl>
                                        <p:attrNameLst>
                                          <p:attrName>style.visibility</p:attrName>
                                        </p:attrNameLst>
                                      </p:cBhvr>
                                      <p:to>
                                        <p:strVal val="visible"/>
                                      </p:to>
                                    </p:set>
                                    <p:anim calcmode="lin" valueType="num">
                                      <p:cBhvr>
                                        <p:cTn id="28" dur="500" fill="hold"/>
                                        <p:tgtEl>
                                          <p:spTgt spid="13">
                                            <p:txEl>
                                              <p:pRg st="2" end="2"/>
                                            </p:txEl>
                                          </p:spTgt>
                                        </p:tgtEl>
                                        <p:attrNameLst>
                                          <p:attrName>ppt_w</p:attrName>
                                        </p:attrNameLst>
                                      </p:cBhvr>
                                      <p:tavLst>
                                        <p:tav tm="0">
                                          <p:val>
                                            <p:fltVal val="0"/>
                                          </p:val>
                                        </p:tav>
                                        <p:tav tm="100000">
                                          <p:val>
                                            <p:strVal val="#ppt_w"/>
                                          </p:val>
                                        </p:tav>
                                      </p:tavLst>
                                    </p:anim>
                                    <p:anim calcmode="lin" valueType="num">
                                      <p:cBhvr>
                                        <p:cTn id="29" dur="500" fill="hold"/>
                                        <p:tgtEl>
                                          <p:spTgt spid="13">
                                            <p:txEl>
                                              <p:pRg st="2" end="2"/>
                                            </p:txEl>
                                          </p:spTgt>
                                        </p:tgtEl>
                                        <p:attrNameLst>
                                          <p:attrName>ppt_h</p:attrName>
                                        </p:attrNameLst>
                                      </p:cBhvr>
                                      <p:tavLst>
                                        <p:tav tm="0">
                                          <p:val>
                                            <p:fltVal val="0"/>
                                          </p:val>
                                        </p:tav>
                                        <p:tav tm="100000">
                                          <p:val>
                                            <p:strVal val="#ppt_h"/>
                                          </p:val>
                                        </p:tav>
                                      </p:tavLst>
                                    </p:anim>
                                    <p:animEffect transition="in" filter="fade">
                                      <p:cBhvr>
                                        <p:cTn id="30" dur="500"/>
                                        <p:tgtEl>
                                          <p:spTgt spid="13">
                                            <p:txEl>
                                              <p:pRg st="2" end="2"/>
                                            </p:txEl>
                                          </p:spTgt>
                                        </p:tgtEl>
                                      </p:cBhvr>
                                    </p:animEffect>
                                  </p:childTnLst>
                                </p:cTn>
                              </p:par>
                              <p:par>
                                <p:cTn id="31" presetID="53" presetClass="entr" presetSubtype="0" fill="hold" grpId="0" nodeType="withEffect">
                                  <p:stCondLst>
                                    <p:cond delay="0"/>
                                  </p:stCondLst>
                                  <p:childTnLst>
                                    <p:set>
                                      <p:cBhvr>
                                        <p:cTn id="32" dur="1" fill="hold">
                                          <p:stCondLst>
                                            <p:cond delay="0"/>
                                          </p:stCondLst>
                                        </p:cTn>
                                        <p:tgtEl>
                                          <p:spTgt spid="13">
                                            <p:txEl>
                                              <p:pRg st="3" end="3"/>
                                            </p:txEl>
                                          </p:spTgt>
                                        </p:tgtEl>
                                        <p:attrNameLst>
                                          <p:attrName>style.visibility</p:attrName>
                                        </p:attrNameLst>
                                      </p:cBhvr>
                                      <p:to>
                                        <p:strVal val="visible"/>
                                      </p:to>
                                    </p:set>
                                    <p:anim calcmode="lin" valueType="num">
                                      <p:cBhvr>
                                        <p:cTn id="33" dur="500" fill="hold"/>
                                        <p:tgtEl>
                                          <p:spTgt spid="13">
                                            <p:txEl>
                                              <p:pRg st="3" end="3"/>
                                            </p:txEl>
                                          </p:spTgt>
                                        </p:tgtEl>
                                        <p:attrNameLst>
                                          <p:attrName>ppt_w</p:attrName>
                                        </p:attrNameLst>
                                      </p:cBhvr>
                                      <p:tavLst>
                                        <p:tav tm="0">
                                          <p:val>
                                            <p:fltVal val="0"/>
                                          </p:val>
                                        </p:tav>
                                        <p:tav tm="100000">
                                          <p:val>
                                            <p:strVal val="#ppt_w"/>
                                          </p:val>
                                        </p:tav>
                                      </p:tavLst>
                                    </p:anim>
                                    <p:anim calcmode="lin" valueType="num">
                                      <p:cBhvr>
                                        <p:cTn id="34" dur="500" fill="hold"/>
                                        <p:tgtEl>
                                          <p:spTgt spid="13">
                                            <p:txEl>
                                              <p:pRg st="3" end="3"/>
                                            </p:txEl>
                                          </p:spTgt>
                                        </p:tgtEl>
                                        <p:attrNameLst>
                                          <p:attrName>ppt_h</p:attrName>
                                        </p:attrNameLst>
                                      </p:cBhvr>
                                      <p:tavLst>
                                        <p:tav tm="0">
                                          <p:val>
                                            <p:fltVal val="0"/>
                                          </p:val>
                                        </p:tav>
                                        <p:tav tm="100000">
                                          <p:val>
                                            <p:strVal val="#ppt_h"/>
                                          </p:val>
                                        </p:tav>
                                      </p:tavLst>
                                    </p:anim>
                                    <p:animEffect transition="in" filter="fade">
                                      <p:cBhvr>
                                        <p:cTn id="35" dur="500"/>
                                        <p:tgtEl>
                                          <p:spTgt spid="13">
                                            <p:txEl>
                                              <p:pRg st="3" end="3"/>
                                            </p:txEl>
                                          </p:spTgt>
                                        </p:tgtEl>
                                      </p:cBhvr>
                                    </p:animEffect>
                                  </p:childTnLst>
                                </p:cTn>
                              </p:par>
                              <p:par>
                                <p:cTn id="36" presetID="53" presetClass="entr" presetSubtype="0" fill="hold" grpId="0" nodeType="withEffect">
                                  <p:stCondLst>
                                    <p:cond delay="0"/>
                                  </p:stCondLst>
                                  <p:childTnLst>
                                    <p:set>
                                      <p:cBhvr>
                                        <p:cTn id="37" dur="1" fill="hold">
                                          <p:stCondLst>
                                            <p:cond delay="0"/>
                                          </p:stCondLst>
                                        </p:cTn>
                                        <p:tgtEl>
                                          <p:spTgt spid="13">
                                            <p:txEl>
                                              <p:pRg st="4" end="4"/>
                                            </p:txEl>
                                          </p:spTgt>
                                        </p:tgtEl>
                                        <p:attrNameLst>
                                          <p:attrName>style.visibility</p:attrName>
                                        </p:attrNameLst>
                                      </p:cBhvr>
                                      <p:to>
                                        <p:strVal val="visible"/>
                                      </p:to>
                                    </p:set>
                                    <p:anim calcmode="lin" valueType="num">
                                      <p:cBhvr>
                                        <p:cTn id="38" dur="500" fill="hold"/>
                                        <p:tgtEl>
                                          <p:spTgt spid="13">
                                            <p:txEl>
                                              <p:pRg st="4" end="4"/>
                                            </p:txEl>
                                          </p:spTgt>
                                        </p:tgtEl>
                                        <p:attrNameLst>
                                          <p:attrName>ppt_w</p:attrName>
                                        </p:attrNameLst>
                                      </p:cBhvr>
                                      <p:tavLst>
                                        <p:tav tm="0">
                                          <p:val>
                                            <p:fltVal val="0"/>
                                          </p:val>
                                        </p:tav>
                                        <p:tav tm="100000">
                                          <p:val>
                                            <p:strVal val="#ppt_w"/>
                                          </p:val>
                                        </p:tav>
                                      </p:tavLst>
                                    </p:anim>
                                    <p:anim calcmode="lin" valueType="num">
                                      <p:cBhvr>
                                        <p:cTn id="39" dur="500" fill="hold"/>
                                        <p:tgtEl>
                                          <p:spTgt spid="13">
                                            <p:txEl>
                                              <p:pRg st="4" end="4"/>
                                            </p:txEl>
                                          </p:spTgt>
                                        </p:tgtEl>
                                        <p:attrNameLst>
                                          <p:attrName>ppt_h</p:attrName>
                                        </p:attrNameLst>
                                      </p:cBhvr>
                                      <p:tavLst>
                                        <p:tav tm="0">
                                          <p:val>
                                            <p:fltVal val="0"/>
                                          </p:val>
                                        </p:tav>
                                        <p:tav tm="100000">
                                          <p:val>
                                            <p:strVal val="#ppt_h"/>
                                          </p:val>
                                        </p:tav>
                                      </p:tavLst>
                                    </p:anim>
                                    <p:animEffect transition="in" filter="fade">
                                      <p:cBhvr>
                                        <p:cTn id="40" dur="500"/>
                                        <p:tgtEl>
                                          <p:spTgt spid="1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13" grpId="0" build="p"/>
    </p:bldLst>
  </p:timing>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3" Type="http://schemas.openxmlformats.org/officeDocument/2006/relationships/hyperlink" Target="http://ru.wikipedia.org/wiki/%D0%9B%D0%B5%D1%81%D0%BB%D0%B8_%D0%9A%D0%BE%D0%BC%D0%BF%D1%82%D0%BE%D0%BD" TargetMode="External"/><Relationship Id="rId18" Type="http://schemas.openxmlformats.org/officeDocument/2006/relationships/hyperlink" Target="http://ru.wikipedia.org/w/index.php?title=%D0%A0%D0%B5%D0%B3_%D0%9B%D1%8C%D1%8E%D0%B8%D1%81&amp;action=edit&amp;redlink=1" TargetMode="External"/><Relationship Id="rId26" Type="http://schemas.openxmlformats.org/officeDocument/2006/relationships/hyperlink" Target="http://ru.wikipedia.org/w/index.php?title=%D0%94%D0%B6%D0%BE%D0%BD_%D0%A0%D1%8D%D0%B4%D1%84%D0%BE%D1%80%D0%B4&amp;action=edit&amp;redlink=1" TargetMode="External"/><Relationship Id="rId39" Type="http://schemas.openxmlformats.org/officeDocument/2006/relationships/hyperlink" Target="http://ru.wikipedia.org/w/index.php?title=%D0%94%D1%8D%D0%B2%D0%B8%D0%B4_%D0%A0%D0%BE%D0%BA%D0%B0%D1%81%D0%BB&amp;action=edit&amp;redlink=1" TargetMode="External"/><Relationship Id="rId3" Type="http://schemas.openxmlformats.org/officeDocument/2006/relationships/hyperlink" Target="http://ru.wikipedia.org/w/index.php?title=%D0%91%D0%BE%D0%B1_%D0%94%D0%B6%D0%BE%D0%BD&amp;action=edit&amp;redlink=1" TargetMode="External"/><Relationship Id="rId21" Type="http://schemas.openxmlformats.org/officeDocument/2006/relationships/hyperlink" Target="http://ru.wikipedia.org/w/index.php?title=%D0%94%D0%BE%D0%BD_%D0%A0%D0%BE%D0%BF%D0%B5%D1%80&amp;action=edit&amp;redlink=1" TargetMode="External"/><Relationship Id="rId34" Type="http://schemas.openxmlformats.org/officeDocument/2006/relationships/hyperlink" Target="http://ru.wikipedia.org/wiki/%D0%A0%D1%8D%D0%B9_%D0%9A%D0%B5%D0%BD%D0%BD%D0%B5%D0%B4%D0%B8" TargetMode="External"/><Relationship Id="rId42" Type="http://schemas.openxmlformats.org/officeDocument/2006/relationships/hyperlink" Target="http://ru.wikipedia.org/wiki/%D0%90%D0%BB%D0%B0%D0%BD_%D0%A1%D0%BC%D0%B8%D1%82" TargetMode="External"/><Relationship Id="rId47" Type="http://schemas.openxmlformats.org/officeDocument/2006/relationships/hyperlink" Target="http://ru.wikipedia.org/wiki/%D0%A1%D0%B8%D0%BC%D1%8D%D0%BD,_%D0%94%D1%8D%D0%B2%D0%B8%D0%B4" TargetMode="External"/><Relationship Id="rId50" Type="http://schemas.openxmlformats.org/officeDocument/2006/relationships/hyperlink" Target="http://ru.wikipedia.org/w/index.php?title=%D0%94%D1%8D%D0%B2%D0%B8%D0%B4_%D0%9F%D0%BB%D0%B0%D1%82%D1%82&amp;action=edit&amp;redlink=1" TargetMode="External"/><Relationship Id="rId7" Type="http://schemas.openxmlformats.org/officeDocument/2006/relationships/hyperlink" Target="http://ru.wikipedia.org/w/index.php?title=%D0%94%D0%B6%D0%BE_%D0%A5%D0%B0%D0%BB%D0%BC&amp;action=edit&amp;redlink=1" TargetMode="External"/><Relationship Id="rId12" Type="http://schemas.openxmlformats.org/officeDocument/2006/relationships/hyperlink" Target="http://ru.wikipedia.org/w/index.php?title=%D0%90%D0%BB%D0%B5%D0%BA%D1%81_%D0%94%D0%B6%D0%B5%D0%B9%D0%BC%D1%81&amp;action=edit&amp;redlink=1" TargetMode="External"/><Relationship Id="rId17" Type="http://schemas.openxmlformats.org/officeDocument/2006/relationships/hyperlink" Target="http://ru.wikipedia.org/w/index.php?title=%D0%A2%D0%B5%D0%B4_%D0%94%D1%80%D0%B5%D0%B9%D0%BA&amp;action=edit&amp;redlink=1" TargetMode="External"/><Relationship Id="rId25" Type="http://schemas.openxmlformats.org/officeDocument/2006/relationships/hyperlink" Target="http://ru.wikipedia.org/w/index.php?title=%D0%A4%D1%80%D1%8D%D0%BD%D0%BA_%D0%9C%D0%B0%D0%BA%D0%BB%D0%B8%D0%BD%D1%82%D0%BE%D0%BA&amp;action=edit&amp;redlink=1" TargetMode="External"/><Relationship Id="rId33" Type="http://schemas.openxmlformats.org/officeDocument/2006/relationships/hyperlink" Target="http://ru.wikipedia.org/w/index.php?title=%D0%A1%D0%B0%D0%BC%D1%83%D1%8D%D0%BB%D1%8C_%D0%9D%D0%B5%D0%BB%D1%8C%D1%81%D0%BE%D0%BD&amp;action=edit&amp;redlink=1" TargetMode="External"/><Relationship Id="rId38" Type="http://schemas.openxmlformats.org/officeDocument/2006/relationships/hyperlink" Target="http://ru.wikipedia.org/wiki/%D0%A2%D0%BE%D0%BD%D0%B8_%D0%90%D0%B4%D0%B0%D0%BC%D1%81" TargetMode="External"/><Relationship Id="rId46" Type="http://schemas.openxmlformats.org/officeDocument/2006/relationships/hyperlink" Target="http://ru.wikipedia.org/w/index.php?title=%D0%9D%D0%B0%D0%B9%D0%B4%D0%B6%D0%B5%D0%BB_%D0%A3%D0%B8%D0%BD%D1%82%D0%B5%D1%80%D0%B1%D1%91%D1%80%D0%BD&amp;action=edit&amp;redlink=1" TargetMode="External"/><Relationship Id="rId2" Type="http://schemas.openxmlformats.org/officeDocument/2006/relationships/slideLayout" Target="../slideLayouts/slideLayout7.xml"/><Relationship Id="rId16" Type="http://schemas.openxmlformats.org/officeDocument/2006/relationships/hyperlink" Target="http://ru.wikipedia.org/w/index.php?title=%D0%92%D0%B8%D0%BB%D1%8C%D1%84%D1%80%D0%B5%D0%B4_%D0%9A%D0%BE%D0%BF%D0%BF%D0%B8%D0%BD%D0%B3&amp;action=edit&amp;redlink=1" TargetMode="External"/><Relationship Id="rId20" Type="http://schemas.openxmlformats.org/officeDocument/2006/relationships/hyperlink" Target="http://ru.wikipedia.org/w/index.php?title=%D0%94%D0%B6%D0%BE_%D0%9C%D0%B5%D1%80%D1%81%D0%B5%D1%80&amp;action=edit&amp;redlink=1" TargetMode="External"/><Relationship Id="rId29" Type="http://schemas.openxmlformats.org/officeDocument/2006/relationships/hyperlink" Target="http://ru.wikipedia.org/w/index.php?title=%D0%91%D0%BE%D0%B1_%D0%9C%D0%B0%D0%BA%D0%BD%D0%B0%D0%B1&amp;action=edit&amp;redlink=1" TargetMode="External"/><Relationship Id="rId41" Type="http://schemas.openxmlformats.org/officeDocument/2006/relationships/hyperlink" Target="http://ru.wikipedia.org/w/index.php?title=%D0%9F%D0%BE%D0%BB_%D0%9C%D0%B5%D1%80%D1%81%D0%BE%D0%BD&amp;action=edit&amp;redlink=1" TargetMode="External"/><Relationship Id="rId1" Type="http://schemas.openxmlformats.org/officeDocument/2006/relationships/tags" Target="../tags/tag8.xml"/><Relationship Id="rId6" Type="http://schemas.openxmlformats.org/officeDocument/2006/relationships/hyperlink" Target="http://ru.wikipedia.org/w/index.php?title=%D0%94%D0%B6%D0%B5%D0%BA_%D0%9B%D0%B0%D0%BC%D0%B1%D0%B5%D1%80%D1%82&amp;action=edit&amp;redlink=1" TargetMode="External"/><Relationship Id="rId11" Type="http://schemas.openxmlformats.org/officeDocument/2006/relationships/hyperlink" Target="http://ru.wikipedia.org/w/index.php?title=%D0%9A%D0%BB%D0%B8%D1%84%D1%84_%D0%91%D0%B0%D1%81%D1%82%D0%B8%D0%BD&amp;action=edit&amp;redlink=1" TargetMode="External"/><Relationship Id="rId24" Type="http://schemas.openxmlformats.org/officeDocument/2006/relationships/hyperlink" Target="http://ru.wikipedia.org/w/index.php?title=%D0%91%D0%BE%D0%B1_%D0%A3%D0%B8%D0%BB%D1%81%D0%BE%D0%BD&amp;action=edit&amp;redlink=1" TargetMode="External"/><Relationship Id="rId32" Type="http://schemas.openxmlformats.org/officeDocument/2006/relationships/hyperlink" Target="http://ru.wikipedia.org/w/index.php?title=%D0%A7%D0%B0%D1%80%D0%BB%D0%B8_%D0%94%D0%B6%D0%BE%D1%80%D0%B4%D0%B6&amp;action=edit&amp;redlink=1" TargetMode="External"/><Relationship Id="rId37" Type="http://schemas.openxmlformats.org/officeDocument/2006/relationships/hyperlink" Target="http://ru.wikipedia.org/wiki/%D0%9F%D1%8D%D1%82_%D0%94%D0%B6%D0%B5%D0%BD%D0%BD%D0%B8%D0%BD%D0%B3%D1%81" TargetMode="External"/><Relationship Id="rId40" Type="http://schemas.openxmlformats.org/officeDocument/2006/relationships/hyperlink" Target="http://ru.wikipedia.org/w/index.php?title=%D0%9C%D0%B0%D1%80%D1%82%D0%B8%D0%BD_%D0%9A%D0%B8%D0%BE%D1%83%D0%BD&amp;action=edit&amp;redlink=1" TargetMode="External"/><Relationship Id="rId45" Type="http://schemas.openxmlformats.org/officeDocument/2006/relationships/hyperlink" Target="http://ru.wikipedia.org/w/index.php?title=%D0%9B%D0%B8_%D0%94%D0%B8%D0%BA%D1%81%D0%BE%D0%BD&amp;action=edit&amp;redlink=1" TargetMode="External"/><Relationship Id="rId5" Type="http://schemas.openxmlformats.org/officeDocument/2006/relationships/hyperlink" Target="http://ru.wikipedia.org/wiki/%D0%A2%D0%BE%D0%BC_%D0%9F%D0%B0%D1%80%D0%BA%D0%B5%D1%80" TargetMode="External"/><Relationship Id="rId15" Type="http://schemas.openxmlformats.org/officeDocument/2006/relationships/hyperlink" Target="http://ru.wikipedia.org/w/index.php?title=%D0%A4%D1%80%D1%8D%D0%BD%D0%BA_%D0%9C%D0%BE%D1%81%D1%81&amp;action=edit&amp;redlink=1" TargetMode="External"/><Relationship Id="rId23" Type="http://schemas.openxmlformats.org/officeDocument/2006/relationships/hyperlink" Target="http://ru.wikipedia.org/w/index.php?title=%D0%94%D0%B6%D0%BE%D1%80%D0%B4%D0%B6_%D0%90%D1%80%D0%BC%D1%81%D1%82%D1%80%D0%BE%D0%BD%D0%B3&amp;action=edit&amp;redlink=1" TargetMode="External"/><Relationship Id="rId28" Type="http://schemas.openxmlformats.org/officeDocument/2006/relationships/hyperlink" Target="http://ru.wikipedia.org/w/index.php?title=%D0%9F%D0%B8%D1%82%D0%B5%D1%80_%D0%A1%D1%82%D0%BE%D1%80%D0%B8&amp;action=edit&amp;redlink=1" TargetMode="External"/><Relationship Id="rId36" Type="http://schemas.openxmlformats.org/officeDocument/2006/relationships/hyperlink" Target="http://ru.wikipedia.org/w/index.php?title=%D0%94%D1%8D%D0%B2%D0%B8%D0%B4_%D0%9E'%D0%9B%D0%B8%D1%80%D0%B8&amp;action=edit&amp;redlink=1" TargetMode="External"/><Relationship Id="rId49" Type="http://schemas.openxmlformats.org/officeDocument/2006/relationships/hyperlink" Target="http://ru.wikipedia.org/w/index.php?title=%D0%A0%D1%8D%D0%B9_%D0%9F%D0%B0%D1%80%D0%BB%D0%BE%D1%80&amp;action=edit&amp;redlink=1" TargetMode="External"/><Relationship Id="rId10" Type="http://schemas.openxmlformats.org/officeDocument/2006/relationships/hyperlink" Target="http://ru.wikipedia.org/w/index.php?title=%D0%A7%D0%B0%D1%80%D0%BB%D0%B8_%D0%94%D0%B6%D0%BE%D0%BD%D1%81&amp;action=edit&amp;redlink=1" TargetMode="External"/><Relationship Id="rId19" Type="http://schemas.openxmlformats.org/officeDocument/2006/relationships/hyperlink" Target="http://ru.wikipedia.org/w/index.php?title=%D0%94%D0%B6%D0%BE%D1%80%D0%B4%D0%B6_%D0%A1%D1%83%D0%B8%D0%BD%D0%B4%D0%B8%D0%BD&amp;action=edit&amp;redlink=1" TargetMode="External"/><Relationship Id="rId31" Type="http://schemas.openxmlformats.org/officeDocument/2006/relationships/hyperlink" Target="http://ru.wikipedia.org/w/index.php?title=%D0%9F%D1%8D%D1%82_%D0%A0%D0%B0%D0%B9%D1%81&amp;action=edit&amp;redlink=1" TargetMode="External"/><Relationship Id="rId44" Type="http://schemas.openxmlformats.org/officeDocument/2006/relationships/hyperlink" Target="http://ru.wikipedia.org/w/index.php?title=%D0%A1%D1%82%D0%B8%D0%B2_%D0%91%D0%BE%D1%83%D0%BB%D0%B4&amp;action=edit&amp;redlink=1" TargetMode="External"/><Relationship Id="rId52" Type="http://schemas.openxmlformats.org/officeDocument/2006/relationships/hyperlink" Target="http://ru.wikipedia.org/wiki/%D0%92%D0%B8%D0%B5%D0%B9%D1%80%D0%B0,_%D0%9F%D0%B0%D1%82%D1%80%D0%B8%D0%BA" TargetMode="External"/><Relationship Id="rId4" Type="http://schemas.openxmlformats.org/officeDocument/2006/relationships/hyperlink" Target="http://ru.wikipedia.org/w/index.php?title=%D0%A7%D0%B0%D1%80%D0%BB%D0%B8_%D0%91%D0%B0%D1%87%D0%B5%D0%BD&amp;action=edit&amp;redlink=1" TargetMode="External"/><Relationship Id="rId9" Type="http://schemas.openxmlformats.org/officeDocument/2006/relationships/hyperlink" Target="http://ru.wikipedia.org/w/index.php?title=%D0%94%D1%8D%D0%B2%D0%B8%D0%B4_%D0%94%D0%B6%D0%B5%D0%BA&amp;action=edit&amp;redlink=1" TargetMode="External"/><Relationship Id="rId14" Type="http://schemas.openxmlformats.org/officeDocument/2006/relationships/hyperlink" Target="http://ru.wikipedia.org/w/index.php?title=%D0%94%D0%B6%D0%BE%D1%80%D0%B4%D0%B6_%D0%9C%D1%8D%D0%B9%D0%BB&amp;action=edit&amp;redlink=1" TargetMode="External"/><Relationship Id="rId22" Type="http://schemas.openxmlformats.org/officeDocument/2006/relationships/hyperlink" Target="http://ru.wikipedia.org/w/index.php?title=%D0%94%D0%B6%D0%B5%D0%BA_%D0%9A%D0%B5%D0%BB%D1%81%D0%B8&amp;action=edit&amp;redlink=1" TargetMode="External"/><Relationship Id="rId27" Type="http://schemas.openxmlformats.org/officeDocument/2006/relationships/hyperlink" Target="http://ru.wikipedia.org/w/index.php?title=%D0%9F%D0%B8%D1%82%D0%B5%D1%80_%D0%A1%D0%B8%D0%BC%D0%BF%D1%81%D0%BE%D0%BD&amp;action=edit&amp;redlink=1" TargetMode="External"/><Relationship Id="rId30" Type="http://schemas.openxmlformats.org/officeDocument/2006/relationships/hyperlink" Target="http://ru.wikipedia.org/w/index.php?title=%D0%94%D0%B6%D0%BE%D1%80%D0%B4%D0%B6_%D0%93%D1%80%D1%8D%D0%BC&amp;action=edit&amp;redlink=1" TargetMode="External"/><Relationship Id="rId35" Type="http://schemas.openxmlformats.org/officeDocument/2006/relationships/hyperlink" Target="http://ru.wikipedia.org/w/index.php?title=%D0%9B%D0%B0%D0%B9%D0%B0%D0%BC_%D0%91%D1%80%D0%B5%D0%B9%D0%B4%D0%B8&amp;action=edit&amp;redlink=1" TargetMode="External"/><Relationship Id="rId43" Type="http://schemas.openxmlformats.org/officeDocument/2006/relationships/hyperlink" Target="http://ru.wikipedia.org/wiki/%D0%9C%D0%B0%D0%B9%D0%BA%D0%BB_%D0%A2%D0%BE%D0%BC%D0%B0%D1%81" TargetMode="External"/><Relationship Id="rId48" Type="http://schemas.openxmlformats.org/officeDocument/2006/relationships/hyperlink" Target="http://ru.wikipedia.org/w/index.php?title=%D0%98%D0%B0%D0%BD_%D0%A0%D0%B0%D0%B9%D1%82&amp;action=edit&amp;redlink=1" TargetMode="External"/><Relationship Id="rId8" Type="http://schemas.openxmlformats.org/officeDocument/2006/relationships/hyperlink" Target="http://ru.wikipedia.org/w/index.php?title=%D0%AD%D0%B4%D1%80%D0%B8%D1%81_%D0%A5%D1%8D%D0%BF%D0%B3%D1%83%D0%B4&amp;action=edit&amp;redlink=1" TargetMode="External"/><Relationship Id="rId51" Type="http://schemas.openxmlformats.org/officeDocument/2006/relationships/hyperlink" Target="http://ru.wikipedia.org/wiki/%D0%94%D0%B5%D0%BD%D0%BD%D0%B8%D1%81_%D0%91%D0%B5%D1%80%D0%B3%D0%BA%D0%B0%D0%BC%D0%BF" TargetMode="External"/></Relationships>
</file>

<file path=ppt/slides/_rels/slide11.xml.rels><?xml version="1.0" encoding="UTF-8" standalone="yes"?>
<Relationships xmlns="http://schemas.openxmlformats.org/package/2006/relationships"><Relationship Id="rId8" Type="http://schemas.openxmlformats.org/officeDocument/2006/relationships/hyperlink" Target="http://ru.wikipedia.org/wiki/%D0%9D%D0%B2%D0%B0%D0%BD%D0%BA%D0%B2%D0%BE_%D0%9A%D0%B0%D0%BD%D1%83" TargetMode="External"/><Relationship Id="rId13" Type="http://schemas.openxmlformats.org/officeDocument/2006/relationships/hyperlink" Target="http://ru.wikipedia.org/wiki/%D0%A1%D0%BE%D0%BB_%D0%9A%D1%8D%D0%BC%D0%BF%D0%B1%D0%B5%D0%BB%D0%BB" TargetMode="External"/><Relationship Id="rId18" Type="http://schemas.openxmlformats.org/officeDocument/2006/relationships/hyperlink" Target="http://ru.wikipedia.org/wiki/%D0%A0%D0%BE%D0%B1%D0%B8%D0%BD_%D0%92%D0%B0%D0%BD_%D0%9F%D0%B5%D1%80%D1%81%D0%B8" TargetMode="External"/><Relationship Id="rId26" Type="http://schemas.openxmlformats.org/officeDocument/2006/relationships/image" Target="../media/image29.gif"/><Relationship Id="rId3" Type="http://schemas.openxmlformats.org/officeDocument/2006/relationships/hyperlink" Target="http://ru.wikipedia.org/wiki/%D0%9F%D0%B5%D1%82%D0%B8,_%D0%AD%D0%BC%D0%BC%D0%B0%D0%BD%D1%83%D1%8D%D0%BB%D1%8C" TargetMode="External"/><Relationship Id="rId21" Type="http://schemas.openxmlformats.org/officeDocument/2006/relationships/hyperlink" Target="http://ru.wikipedia.org/wiki/%D0%A2%D0%BE%D0%BC%D0%B0%D1%88_%D0%A0%D0%BE%D1%81%D0%B8%D1%86%D0%BA%D0%B8" TargetMode="External"/><Relationship Id="rId7" Type="http://schemas.openxmlformats.org/officeDocument/2006/relationships/hyperlink" Target="http://ru.wikipedia.org/wiki/%D0%90%D0%BD%D1%80%D0%B8,_%D0%A2%D1%8C%D0%B5%D1%80%D1%80%D0%B8_%D0%94%D0%B0%D0%BD%D0%B8%D1%8D%D0%BB%D1%8C" TargetMode="External"/><Relationship Id="rId12" Type="http://schemas.openxmlformats.org/officeDocument/2006/relationships/hyperlink" Target="http://ru.wikipedia.org/wiki/%D0%A1%D0%B8%D0%BB%D1%8C%D0%B2%D0%B5%D0%BD_%D0%92%D0%B8%D0%BB%D1%8C%D1%82%D0%BE%D1%80" TargetMode="External"/><Relationship Id="rId17" Type="http://schemas.openxmlformats.org/officeDocument/2006/relationships/hyperlink" Target="http://ru.wikipedia.org/wiki/%D0%A4%D0%B0%D0%B1%D1%80%D0%B5%D0%B3%D0%B0%D1%81,_%D0%A4%D1%80%D0%B0%D0%BD%D1%81%D0%B5%D1%81%D0%BA" TargetMode="External"/><Relationship Id="rId25" Type="http://schemas.openxmlformats.org/officeDocument/2006/relationships/hyperlink" Target="http://ru.wikipedia.org/wiki/%D0%90%D0%BD%D0%B4%D1%80%D0%B5%D0%B9_%D0%90%D1%80%D1%88%D0%B0%D0%B2%D0%B8%D0%BD" TargetMode="External"/><Relationship Id="rId2" Type="http://schemas.openxmlformats.org/officeDocument/2006/relationships/slideLayout" Target="../slideLayouts/slideLayout7.xml"/><Relationship Id="rId16" Type="http://schemas.openxmlformats.org/officeDocument/2006/relationships/hyperlink" Target="http://ru.wikipedia.org/wiki/%D0%99%D0%B5%D0%BD%D1%81_%D0%9B%D0%B5%D0%BC%D0%B0%D0%BD%D0%BD" TargetMode="External"/><Relationship Id="rId20" Type="http://schemas.openxmlformats.org/officeDocument/2006/relationships/hyperlink" Target="http://ru.wikipedia.org/wiki/%D0%AD%D0%BC%D0%BC%D0%B0%D0%BD%D1%83%D1%8D%D0%BB%D1%8C_%D0%90%D0%B4%D0%B5%D0%B1%D0%B0%D0%B9%D0%BE%D1%80" TargetMode="External"/><Relationship Id="rId1" Type="http://schemas.openxmlformats.org/officeDocument/2006/relationships/tags" Target="../tags/tag9.xml"/><Relationship Id="rId6" Type="http://schemas.openxmlformats.org/officeDocument/2006/relationships/hyperlink" Target="http://ru.wikipedia.org/wiki/%D0%AD%D1%88%D0%BB%D0%B8_%D0%9A%D0%BE%D1%83%D0%BB" TargetMode="External"/><Relationship Id="rId11" Type="http://schemas.openxmlformats.org/officeDocument/2006/relationships/hyperlink" Target="http://ru.wikipedia.org/wiki/%D0%A0%D0%BE%D0%B1%D0%B5%D1%80_%D0%9F%D0%B8%D1%80%D0%B5%D1%81" TargetMode="External"/><Relationship Id="rId24" Type="http://schemas.openxmlformats.org/officeDocument/2006/relationships/hyperlink" Target="http://ru.wikipedia.org/wiki/%D0%9C%D0%B8%D0%BA%D0%B0%D1%8D%D0%BB%D1%8C_%D0%A1%D0%B8%D0%BB%D1%8C%D0%B2%D0%B5%D1%81%D1%82%D1%80" TargetMode="External"/><Relationship Id="rId5" Type="http://schemas.openxmlformats.org/officeDocument/2006/relationships/hyperlink" Target="http://ru.wikipedia.org/wiki/%D0%A4%D1%80%D0%B5%D0%B4%D1%80%D0%B8%D0%BA_%D0%AE%D0%BD%D0%B3%D0%B1%D0%B5%D1%80%D0%B3" TargetMode="External"/><Relationship Id="rId15" Type="http://schemas.openxmlformats.org/officeDocument/2006/relationships/hyperlink" Target="http://ru.wikipedia.org/wiki/%D0%9A%D0%BE%D0%BB%D0%BE_%D0%A2%D1%83%D1%80%D0%B5" TargetMode="External"/><Relationship Id="rId23" Type="http://schemas.openxmlformats.org/officeDocument/2006/relationships/hyperlink" Target="http://ru.wikipedia.org/wiki/%D0%AD%D0%B4%D1%83%D0%B0%D1%80%D0%B4%D0%BE_%D0%B4%D0%B0_%D0%A1%D0%B8%D0%BB%D0%B2%D0%B0" TargetMode="External"/><Relationship Id="rId10" Type="http://schemas.openxmlformats.org/officeDocument/2006/relationships/hyperlink" Target="http://ru.wikipedia.org/wiki/%D0%A1%D0%B8%D0%BB%D1%8C%D0%B2%D0%B8%D0%BD%D1%8C%D0%BE" TargetMode="External"/><Relationship Id="rId19" Type="http://schemas.openxmlformats.org/officeDocument/2006/relationships/hyperlink" Target="http://ru.wikipedia.org/wiki/%D0%90%D0%BB%D0%B5%D0%BA%D1%81%D0%B0%D0%BD%D0%B4%D1%80_%D0%93%D0%BB%D0%B5%D0%B1" TargetMode="External"/><Relationship Id="rId4" Type="http://schemas.openxmlformats.org/officeDocument/2006/relationships/hyperlink" Target="http://ru.wikipedia.org/wiki/%D0%9C%D0%B0%D1%80%D0%BA_%D0%9E%D0%B2%D0%B5%D1%80%D0%BC%D0%B0%D1%80%D1%81" TargetMode="External"/><Relationship Id="rId9" Type="http://schemas.openxmlformats.org/officeDocument/2006/relationships/hyperlink" Target="http://ru.wikipedia.org/wiki/%D0%9E%D0%BB%D0%B5%D0%B3_%D0%9B%D1%83%D0%B6%D0%BD%D1%8B%D0%B9" TargetMode="External"/><Relationship Id="rId14" Type="http://schemas.openxmlformats.org/officeDocument/2006/relationships/hyperlink" Target="http://ru.wikipedia.org/wiki/%D0%96%D0%B8%D0%BB%D0%B1%D0%B5%D1%80%D1%82%D0%BE_%D0%A1%D0%B8%D0%BB%D0%B2%D0%B0" TargetMode="External"/><Relationship Id="rId22" Type="http://schemas.openxmlformats.org/officeDocument/2006/relationships/hyperlink" Target="http://ru.wikipedia.org/wiki/%D0%92%D0%B8%D0%BB%D1%8C%D1%8F%D0%BC_%D0%93%D0%B0%D0%BB%D0%BB%D0%B0%D1%81"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ru.wikipedia.org/wiki/%D0%90%D0%B4%D0%B5%D0%B1%D0%B0%D0%B9%D0%BE%D1%80,_%D0%AD%D0%BC%D0%BC%D0%B0%D0%BD%D1%83%D1%8D%D0%BB%D1%8C" TargetMode="External"/><Relationship Id="rId2" Type="http://schemas.openxmlformats.org/officeDocument/2006/relationships/slideLayout" Target="../slideLayouts/slideLayout7.xml"/><Relationship Id="rId1" Type="http://schemas.openxmlformats.org/officeDocument/2006/relationships/tags" Target="../tags/tag10.xml"/><Relationship Id="rId6" Type="http://schemas.openxmlformats.org/officeDocument/2006/relationships/image" Target="../media/image30.gif"/><Relationship Id="rId5" Type="http://schemas.openxmlformats.org/officeDocument/2006/relationships/hyperlink" Target="http://ru.wikipedia.org/wiki/%D0%A7%D0%B5%D0%BC%D0%BF%D0%B8%D0%BE%D0%BD%D0%B0%D1%82_%D0%90%D0%BD%D0%B3%D0%BB%D0%B8%D0%B8_%D0%BF%D0%BE_%D1%84%D1%83%D1%82%D0%B1%D0%BE%D0%BB%D1%83_2007-2008" TargetMode="External"/><Relationship Id="rId4" Type="http://schemas.openxmlformats.org/officeDocument/2006/relationships/hyperlink" Target="http://ru.wikipedia.org/wiki/%D0%A0%D0%B5%D0%B4%D0%B8%D0%BD%D0%B3_(%D1%84%D1%83%D1%82%D0%B1%D0%BE%D0%BB%D1%8C%D0%BD%D1%8B%D0%B9_%D0%BA%D0%BB%D1%83%D0%B1)" TargetMode="External"/></Relationships>
</file>

<file path=ppt/slides/_rels/slide13.xml.rels><?xml version="1.0" encoding="UTF-8" standalone="yes"?>
<Relationships xmlns="http://schemas.openxmlformats.org/package/2006/relationships"><Relationship Id="rId8" Type="http://schemas.openxmlformats.org/officeDocument/2006/relationships/hyperlink" Target="/wiki/&#208;&#157;&#208;&#176;&#208;&#191;&#208;&#176;&#208;&#180;&#208;&#176;&#209;&#142;&#209;&#137;&#208;&#184;&#208;&#185;_(&#209;&#132;&#209;&#131;&#209;&#130;&#208;&#177;&#208;&#190;&#208;&#187;)" TargetMode="External"/><Relationship Id="rId13" Type="http://schemas.openxmlformats.org/officeDocument/2006/relationships/hyperlink" Target="/wiki/&#208;&#167;&#208;&#181;&#208;&#188;&#208;&#191;&#208;&#184;&#208;&#190;&#208;&#189;&#208;&#176;&#209;&#130;_&#208;&#188;&#208;&#184;&#209;&#128;&#208;&#176;_&#208;&#191;&#208;&#190;_&#209;&#132;&#209;&#131;&#209;&#130;&#208;&#177;&#208;&#190;&#208;&#187;&#209;&#131;_2006" TargetMode="External"/><Relationship Id="rId18" Type="http://schemas.openxmlformats.org/officeDocument/2006/relationships/image" Target="../media/image31.png"/><Relationship Id="rId3" Type="http://schemas.openxmlformats.org/officeDocument/2006/relationships/hyperlink" Target="/wiki/26_&#209;&#132;&#208;&#181;&#208;&#178;&#209;&#128;&#208;&#176;&#208;&#187;&#209;&#143;" TargetMode="External"/><Relationship Id="rId7" Type="http://schemas.openxmlformats.org/officeDocument/2006/relationships/hyperlink" Target="/wiki/&#208;&#164;&#209;&#131;&#209;&#130;&#208;&#177;&#208;&#190;&#208;&#187;" TargetMode="External"/><Relationship Id="rId12" Type="http://schemas.openxmlformats.org/officeDocument/2006/relationships/hyperlink" Target="/wiki/&#208;&#156;&#208;&#181;&#209;&#134;_(&#209;&#132;&#209;&#131;&#209;&#130;&#208;&#177;&#208;&#190;&#208;&#187;&#209;&#140;&#208;&#189;&#209;&#139;&#208;&#185;_&#208;&#186;&#208;&#187;&#209;&#131;&#208;&#177;)" TargetMode="External"/><Relationship Id="rId17" Type="http://schemas.openxmlformats.org/officeDocument/2006/relationships/hyperlink" Target="/wiki/2007_&#208;&#179;&#208;&#190;&#208;&#180;" TargetMode="External"/><Relationship Id="rId2" Type="http://schemas.openxmlformats.org/officeDocument/2006/relationships/hyperlink" Target="/wiki/&#208;&#164;&#209;&#128;&#208;&#176;&#208;&#189;&#209;&#134;&#209;&#131;&#208;&#183;&#209;&#129;&#208;&#186;&#208;&#184;&#208;&#185;_&#209;&#143;&#208;&#183;&#209;&#139;&#208;&#186;" TargetMode="External"/><Relationship Id="rId16" Type="http://schemas.openxmlformats.org/officeDocument/2006/relationships/hyperlink" Target="/wiki/2008_&#208;&#179;&#208;&#190;&#208;&#180;" TargetMode="External"/><Relationship Id="rId1" Type="http://schemas.openxmlformats.org/officeDocument/2006/relationships/slideLayout" Target="../slideLayouts/slideLayout7.xml"/><Relationship Id="rId6" Type="http://schemas.openxmlformats.org/officeDocument/2006/relationships/hyperlink" Target="/wiki/&#208;&#162;&#208;&#190;&#208;&#179;&#208;&#190;" TargetMode="External"/><Relationship Id="rId11" Type="http://schemas.openxmlformats.org/officeDocument/2006/relationships/hyperlink" Target="/wiki/&#208;&#156;&#208;&#190;&#208;&#189;&#208;&#176;&#208;&#186;&#208;&#190;_(&#209;&#132;&#209;&#131;&#209;&#130;&#208;&#177;&#208;&#190;&#208;&#187;&#209;&#140;&#208;&#189;&#209;&#139;&#208;&#185;_&#208;&#186;&#208;&#187;&#209;&#131;&#208;&#177;)" TargetMode="External"/><Relationship Id="rId5" Type="http://schemas.openxmlformats.org/officeDocument/2006/relationships/hyperlink" Target="/wiki/&#208;&#155;&#208;&#190;&#208;&#188;&#208;&#181;" TargetMode="External"/><Relationship Id="rId15" Type="http://schemas.openxmlformats.org/officeDocument/2006/relationships/hyperlink" Target="/wiki/&#208;&#161;&#208;&#177;&#208;&#190;&#209;&#128;&#208;&#189;&#208;&#176;&#209;&#143;_&#208;&#162;&#208;&#190;&#208;&#179;&#208;&#190;_&#208;&#191;&#208;&#190;_&#209;&#132;&#209;&#131;&#209;&#130;&#208;&#177;&#208;&#190;&#208;&#187;&#209;&#131;" TargetMode="External"/><Relationship Id="rId10" Type="http://schemas.openxmlformats.org/officeDocument/2006/relationships/hyperlink" Target="/wiki/&#208;&#144;&#209;&#128;&#209;&#129;&#208;&#181;&#208;&#189;&#208;&#176;&#208;&#187;_(&#209;&#132;&#209;&#131;&#209;&#130;&#208;&#177;&#208;&#190;&#208;&#187;&#209;&#140;&#208;&#189;&#209;&#139;&#208;&#185;_&#208;&#186;&#208;&#187;&#209;&#131;&#208;&#177;,_&#208;&#155;&#208;&#190;&#208;&#189;&#208;&#180;&#208;&#190;&#208;&#189;)" TargetMode="External"/><Relationship Id="rId19" Type="http://schemas.openxmlformats.org/officeDocument/2006/relationships/image" Target="../media/image32.jpeg"/><Relationship Id="rId4" Type="http://schemas.openxmlformats.org/officeDocument/2006/relationships/hyperlink" Target="/wiki/1984_&#208;&#179;&#208;&#190;&#208;&#180;" TargetMode="External"/><Relationship Id="rId9" Type="http://schemas.openxmlformats.org/officeDocument/2006/relationships/hyperlink" Target="/wiki/&#208;&#155;&#208;&#190;&#208;&#189;&#208;&#180;&#208;&#190;&#208;&#189;" TargetMode="External"/><Relationship Id="rId14" Type="http://schemas.openxmlformats.org/officeDocument/2006/relationships/hyperlink" Target="/wiki/&#208;&#154;&#209;&#131;&#208;&#177;&#208;&#190;&#208;&#186;_&#208;&#176;&#209;&#132;&#209;&#128;&#208;&#184;&#208;&#186;&#208;&#176;&#208;&#189;&#209;&#129;&#208;&#186;&#208;&#184;&#209;&#133;_&#208;&#189;&#208;&#176;&#209;&#134;&#208;&#184;&#208;&#185;_2006" TargetMode="External"/></Relationships>
</file>

<file path=ppt/slides/_rels/slide14.xml.rels><?xml version="1.0" encoding="UTF-8" standalone="yes"?>
<Relationships xmlns="http://schemas.openxmlformats.org/package/2006/relationships"><Relationship Id="rId8" Type="http://schemas.openxmlformats.org/officeDocument/2006/relationships/hyperlink" Target="/wiki/&#208;&#144;&#209;&#128;&#209;&#129;&#208;&#181;&#208;&#189;&#208;&#176;&#208;&#187;_(&#209;&#132;&#209;&#131;&#209;&#130;&#208;&#177;&#208;&#190;&#208;&#187;&#209;&#140;&#208;&#189;&#209;&#139;&#208;&#185;_&#208;&#186;&#208;&#187;&#209;&#131;&#208;&#177;,_&#208;&#155;&#208;&#190;&#208;&#189;&#208;&#180;&#208;&#190;&#208;&#189;)" TargetMode="External"/><Relationship Id="rId13" Type="http://schemas.openxmlformats.org/officeDocument/2006/relationships/hyperlink" Target="/wiki/2003" TargetMode="External"/><Relationship Id="rId18" Type="http://schemas.openxmlformats.org/officeDocument/2006/relationships/hyperlink" Target="/wiki/&#208;&#164;&#208;&#176;&#208;&#185;&#208;&#187;:Flag_of_Togo.svg" TargetMode="External"/><Relationship Id="rId3" Type="http://schemas.openxmlformats.org/officeDocument/2006/relationships/hyperlink" Target="/wiki/26_&#209;&#132;&#208;&#181;&#208;&#178;&#209;&#128;&#208;&#176;&#208;&#187;&#209;&#143;" TargetMode="External"/><Relationship Id="rId21" Type="http://schemas.openxmlformats.org/officeDocument/2006/relationships/image" Target="../media/image34.jpeg"/><Relationship Id="rId7" Type="http://schemas.openxmlformats.org/officeDocument/2006/relationships/hyperlink" Target="/wiki/&#208;&#157;&#208;&#176;&#208;&#191;&#208;&#176;&#208;&#180;&#208;&#176;&#209;&#142;&#209;&#137;&#208;&#184;&#208;&#185;_(&#209;&#132;&#209;&#131;&#209;&#130;&#208;&#177;&#208;&#190;&#208;&#187;)" TargetMode="External"/><Relationship Id="rId12" Type="http://schemas.openxmlformats.org/officeDocument/2006/relationships/hyperlink" Target="/wiki/&#208;&#156;&#208;&#181;&#209;&#134;_(&#209;&#132;&#209;&#131;&#209;&#130;&#208;&#177;&#208;&#190;&#208;&#187;&#209;&#140;&#208;&#189;&#209;&#139;&#208;&#185;_&#208;&#186;&#208;&#187;&#209;&#131;&#208;&#177;)" TargetMode="External"/><Relationship Id="rId17" Type="http://schemas.openxmlformats.org/officeDocument/2006/relationships/hyperlink" Target="/wiki/2000" TargetMode="External"/><Relationship Id="rId2" Type="http://schemas.openxmlformats.org/officeDocument/2006/relationships/hyperlink" Target="/wiki/&#208;&#164;&#208;&#176;&#208;&#185;&#208;&#187;:Emmanuel_Adebayor.jpg" TargetMode="External"/><Relationship Id="rId16" Type="http://schemas.openxmlformats.org/officeDocument/2006/relationships/hyperlink" Target="/wiki/&#208;&#164;&#208;&#176;&#208;&#185;&#208;&#187;:Flag_of_England.svg" TargetMode="External"/><Relationship Id="rId20" Type="http://schemas.openxmlformats.org/officeDocument/2006/relationships/image" Target="../media/image33.png"/><Relationship Id="rId1" Type="http://schemas.openxmlformats.org/officeDocument/2006/relationships/slideLayout" Target="../slideLayouts/slideLayout7.xml"/><Relationship Id="rId6" Type="http://schemas.openxmlformats.org/officeDocument/2006/relationships/hyperlink" Target="/wiki/&#208;&#162;&#208;&#190;&#208;&#179;&#208;&#190;" TargetMode="External"/><Relationship Id="rId11" Type="http://schemas.openxmlformats.org/officeDocument/2006/relationships/hyperlink" Target="/wiki/&#208;&#164;&#208;&#176;&#208;&#185;&#208;&#187;:Flag_of_France.svg" TargetMode="External"/><Relationship Id="rId5" Type="http://schemas.openxmlformats.org/officeDocument/2006/relationships/hyperlink" Target="/wiki/&#208;&#155;&#208;&#190;&#208;&#188;&#208;&#181;" TargetMode="External"/><Relationship Id="rId15" Type="http://schemas.openxmlformats.org/officeDocument/2006/relationships/hyperlink" Target="/wiki/&#208;&#156;&#208;&#190;&#208;&#189;&#208;&#176;&#208;&#186;&#208;&#190;_(&#209;&#132;&#209;&#131;&#209;&#130;&#208;&#177;&#208;&#190;&#208;&#187;&#209;&#140;&#208;&#189;&#209;&#139;&#208;&#185;_&#208;&#186;&#208;&#187;&#209;&#131;&#208;&#177;)" TargetMode="External"/><Relationship Id="rId10" Type="http://schemas.openxmlformats.org/officeDocument/2006/relationships/hyperlink" Target="/wiki/2001" TargetMode="External"/><Relationship Id="rId19" Type="http://schemas.openxmlformats.org/officeDocument/2006/relationships/hyperlink" Target="/wiki/&#208;&#161;&#208;&#177;&#208;&#190;&#209;&#128;&#208;&#189;&#208;&#176;&#209;&#143;_&#208;&#162;&#208;&#190;&#208;&#179;&#208;&#190;_&#208;&#191;&#208;&#190;_&#209;&#132;&#209;&#131;&#209;&#130;&#208;&#177;&#208;&#190;&#208;&#187;&#209;&#131;" TargetMode="External"/><Relationship Id="rId4" Type="http://schemas.openxmlformats.org/officeDocument/2006/relationships/hyperlink" Target="/wiki/1984" TargetMode="External"/><Relationship Id="rId9" Type="http://schemas.openxmlformats.org/officeDocument/2006/relationships/hyperlink" Target="/wiki/1999" TargetMode="External"/><Relationship Id="rId14" Type="http://schemas.openxmlformats.org/officeDocument/2006/relationships/hyperlink" Target="/wiki/2006" TargetMode="External"/></Relationships>
</file>

<file path=ppt/slides/_rels/slide15.xml.rels><?xml version="1.0" encoding="UTF-8" standalone="yes"?>
<Relationships xmlns="http://schemas.openxmlformats.org/package/2006/relationships"><Relationship Id="rId8" Type="http://schemas.openxmlformats.org/officeDocument/2006/relationships/hyperlink" Target="/wiki/&#208;&#155;&#208;&#190;&#208;&#189;&#208;&#180;&#208;&#190;&#208;&#189;" TargetMode="External"/><Relationship Id="rId13" Type="http://schemas.openxmlformats.org/officeDocument/2006/relationships/hyperlink" Target="/wiki/&#208;&#146;&#208;&#184;&#208;&#181;&#208;&#185;&#209;&#128;&#208;&#176;,_&#208;&#159;&#208;&#176;&#209;&#130;&#209;&#128;&#208;&#184;&#208;&#186;" TargetMode="External"/><Relationship Id="rId18" Type="http://schemas.openxmlformats.org/officeDocument/2006/relationships/hyperlink" Target="/wiki/&#208;&#167;&#208;&#181;&#208;&#188;&#208;&#191;&#208;&#184;&#208;&#190;&#208;&#189;&#208;&#176;&#209;&#130;_&#208;&#188;&#208;&#184;&#209;&#128;&#208;&#176;_&#208;&#191;&#208;&#190;_&#209;&#132;&#209;&#131;&#209;&#130;&#208;&#177;&#208;&#190;&#208;&#187;&#209;&#131;_2006" TargetMode="External"/><Relationship Id="rId26" Type="http://schemas.openxmlformats.org/officeDocument/2006/relationships/hyperlink" Target="/wiki/&#208;&#161;&#209;&#131;&#208;&#191;&#208;&#181;&#209;&#128;&#208;&#186;&#209;&#131;&#208;&#177;&#208;&#190;&#208;&#186;_&#208;&#144;&#208;&#189;&#208;&#179;&#208;&#187;&#208;&#184;&#208;&#184;_&#208;&#191;&#208;&#190;_&#209;&#132;&#209;&#131;&#209;&#130;&#208;&#177;&#208;&#190;&#208;&#187;&#209;&#131;" TargetMode="External"/><Relationship Id="rId3" Type="http://schemas.openxmlformats.org/officeDocument/2006/relationships/hyperlink" Target="/wiki/4_&#208;&#188;&#208;&#176;&#209;&#143;" TargetMode="External"/><Relationship Id="rId21" Type="http://schemas.openxmlformats.org/officeDocument/2006/relationships/hyperlink" Target="/wiki/&#208;&#167;&#208;&#181;&#208;&#188;&#208;&#191;&#208;&#184;&#208;&#190;&#208;&#189;&#208;&#176;&#209;&#130;_&#208;&#149;&#208;&#178;&#209;&#128;&#208;&#190;&#208;&#191;&#209;&#139;_&#208;&#191;&#208;&#190;_&#209;&#132;&#209;&#131;&#209;&#130;&#208;&#177;&#208;&#190;&#208;&#187;&#209;&#131;" TargetMode="External"/><Relationship Id="rId7" Type="http://schemas.openxmlformats.org/officeDocument/2006/relationships/hyperlink" Target="/wiki/&#208;&#164;&#209;&#131;&#209;&#130;&#208;&#177;&#208;&#190;&#208;&#187;" TargetMode="External"/><Relationship Id="rId12" Type="http://schemas.openxmlformats.org/officeDocument/2006/relationships/hyperlink" Target="/wiki/&#208;&#145;&#208;&#176;&#209;&#128;&#209;&#129;&#208;&#181;&#208;&#187;&#208;&#190;&#208;&#189;&#208;&#176;_(&#209;&#132;&#209;&#131;&#209;&#130;&#208;&#177;&#208;&#190;&#208;&#187;&#209;&#140;&#208;&#189;&#209;&#139;&#208;&#185;_&#208;&#186;&#208;&#187;&#209;&#131;&#208;&#177;)" TargetMode="External"/><Relationship Id="rId17" Type="http://schemas.openxmlformats.org/officeDocument/2006/relationships/hyperlink" Target="/wiki/2006_&#208;&#179;&#208;&#190;&#208;&#180;" TargetMode="External"/><Relationship Id="rId25" Type="http://schemas.openxmlformats.org/officeDocument/2006/relationships/hyperlink" Target="/wiki/&#208;&#154;&#209;&#131;&#208;&#177;&#208;&#190;&#208;&#186;_&#208;&#144;&#208;&#189;&#208;&#179;&#208;&#187;&#208;&#184;&#208;&#184;_&#208;&#191;&#208;&#190;_&#209;&#132;&#209;&#131;&#209;&#130;&#208;&#177;&#208;&#190;&#208;&#187;&#209;&#131;" TargetMode="External"/><Relationship Id="rId2" Type="http://schemas.openxmlformats.org/officeDocument/2006/relationships/hyperlink" Target="/wiki/&#208;&#154;&#208;&#176;&#209;&#130;&#208;&#176;&#208;&#187;&#208;&#176;&#208;&#189;&#209;&#129;&#208;&#186;&#208;&#184;&#208;&#185;_&#209;&#143;&#208;&#183;&#209;&#139;&#208;&#186;" TargetMode="External"/><Relationship Id="rId16" Type="http://schemas.openxmlformats.org/officeDocument/2006/relationships/hyperlink" Target="/wiki/&#208;&#146;&#208;&#181;&#208;&#189;&#208;&#179;&#208;&#181;&#209;&#128;,_&#208;&#144;&#209;&#128;&#209;&#129;&#208;&#181;&#208;&#189;" TargetMode="External"/><Relationship Id="rId20" Type="http://schemas.openxmlformats.org/officeDocument/2006/relationships/hyperlink" Target="/wiki/14_&#208;&#184;&#209;&#142;&#208;&#189;&#209;&#143;" TargetMode="External"/><Relationship Id="rId1" Type="http://schemas.openxmlformats.org/officeDocument/2006/relationships/slideLayout" Target="../slideLayouts/slideLayout7.xml"/><Relationship Id="rId6" Type="http://schemas.openxmlformats.org/officeDocument/2006/relationships/hyperlink" Target="/wiki/&#208;&#152;&#209;&#129;&#208;&#191;&#208;&#176;&#208;&#189;&#208;&#184;&#209;&#143;" TargetMode="External"/><Relationship Id="rId11" Type="http://schemas.openxmlformats.org/officeDocument/2006/relationships/hyperlink" Target="/wiki/2003_&#208;&#179;&#208;&#190;&#208;&#180;" TargetMode="External"/><Relationship Id="rId24" Type="http://schemas.openxmlformats.org/officeDocument/2006/relationships/hyperlink" Target="/wiki/&#208;&#144;&#208;&#189;&#208;&#179;&#208;&#187;&#208;&#184;&#208;&#185;&#209;&#129;&#208;&#186;&#208;&#176;&#209;&#143;_&#208;&#159;&#209;&#128;&#208;&#181;&#208;&#188;&#209;&#140;&#208;&#181;&#209;&#128;-&#208;&#187;&#208;&#184;&#208;&#179;&#208;&#176;" TargetMode="External"/><Relationship Id="rId5" Type="http://schemas.openxmlformats.org/officeDocument/2006/relationships/hyperlink" Target="/wiki/&#208;&#144;&#209;&#128;&#208;&#181;&#208;&#189;&#209;&#140;&#209;&#129;-&#208;&#180;&#208;&#181;-&#208;&#156;&#208;&#176;&#209;&#128;" TargetMode="External"/><Relationship Id="rId15" Type="http://schemas.openxmlformats.org/officeDocument/2006/relationships/hyperlink" Target="/wiki/&#208;&#147;&#208;&#176;&#208;&#187;&#208;&#187;&#208;&#176;&#209;&#129;,_&#208;&#146;&#208;&#184;&#208;&#187;&#209;&#140;&#209;&#143;&#208;&#188;" TargetMode="External"/><Relationship Id="rId23" Type="http://schemas.openxmlformats.org/officeDocument/2006/relationships/hyperlink" Target="/wiki/&#208;&#163;&#208;&#149;&#208;&#164;&#208;&#144;" TargetMode="External"/><Relationship Id="rId28" Type="http://schemas.openxmlformats.org/officeDocument/2006/relationships/image" Target="../media/image36.gif"/><Relationship Id="rId10" Type="http://schemas.openxmlformats.org/officeDocument/2006/relationships/hyperlink" Target="/wiki/&#208;&#161;&#208;&#177;&#208;&#190;&#209;&#128;&#208;&#189;&#208;&#176;&#209;&#143;_&#208;&#152;&#209;&#129;&#208;&#191;&#208;&#176;&#208;&#189;&#208;&#184;&#208;&#184;_&#208;&#191;&#208;&#190;_&#209;&#132;&#209;&#131;&#209;&#130;&#208;&#177;&#208;&#190;&#208;&#187;&#209;&#131;" TargetMode="External"/><Relationship Id="rId19" Type="http://schemas.openxmlformats.org/officeDocument/2006/relationships/hyperlink" Target="/wiki/&#208;&#161;&#208;&#177;&#208;&#190;&#209;&#128;&#208;&#189;&#208;&#176;&#209;&#143;_&#208;&#163;&#208;&#186;&#209;&#128;&#208;&#176;&#208;&#184;&#208;&#189;&#209;&#139;_&#208;&#191;&#208;&#190;_&#209;&#132;&#209;&#131;&#209;&#130;&#208;&#177;&#208;&#190;&#208;&#187;&#209;&#131;" TargetMode="External"/><Relationship Id="rId4" Type="http://schemas.openxmlformats.org/officeDocument/2006/relationships/hyperlink" Target="/wiki/1987_&#208;&#179;&#208;&#190;&#208;&#180;" TargetMode="External"/><Relationship Id="rId9" Type="http://schemas.openxmlformats.org/officeDocument/2006/relationships/hyperlink" Target="/wiki/&#208;&#144;&#209;&#128;&#209;&#129;&#208;&#181;&#208;&#189;&#208;&#176;&#208;&#187;_(&#209;&#132;&#209;&#131;&#209;&#130;&#208;&#177;&#208;&#190;&#208;&#187;&#209;&#140;&#208;&#189;&#209;&#139;&#208;&#185;_&#208;&#186;&#208;&#187;&#209;&#131;&#208;&#177;,_&#208;&#155;&#208;&#190;&#208;&#189;&#208;&#180;&#208;&#190;&#208;&#189;)" TargetMode="External"/><Relationship Id="rId14" Type="http://schemas.openxmlformats.org/officeDocument/2006/relationships/hyperlink" Target="/wiki/&#208;&#174;&#208;&#178;&#208;&#181;&#208;&#189;&#209;&#130;&#209;&#131;&#209;&#129;" TargetMode="External"/><Relationship Id="rId22" Type="http://schemas.openxmlformats.org/officeDocument/2006/relationships/hyperlink" Target="/wiki/&#208;&#167;&#208;&#181;&#208;&#188;&#208;&#191;&#208;&#184;&#208;&#190;&#208;&#189;&#208;&#176;&#209;&#130;_&#208;&#149;&#208;&#178;&#209;&#128;&#208;&#190;&#208;&#191;&#209;&#139;_&#208;&#191;&#208;&#190;_&#209;&#132;&#209;&#131;&#209;&#130;&#208;&#177;&#208;&#190;&#208;&#187;&#209;&#131;_2008" TargetMode="External"/><Relationship Id="rId27" Type="http://schemas.openxmlformats.org/officeDocument/2006/relationships/image" Target="../media/image35.jpeg"/></Relationships>
</file>

<file path=ppt/slides/_rels/slide16.xml.rels><?xml version="1.0" encoding="UTF-8" standalone="yes"?>
<Relationships xmlns="http://schemas.openxmlformats.org/package/2006/relationships"><Relationship Id="rId8" Type="http://schemas.openxmlformats.org/officeDocument/2006/relationships/hyperlink" Target="/wiki/&#208;&#161;&#208;&#188;" TargetMode="External"/><Relationship Id="rId13" Type="http://schemas.openxmlformats.org/officeDocument/2006/relationships/hyperlink" Target="/wiki/&#208;&#161;&#208;&#177;&#208;&#190;&#209;&#128;&#208;&#189;&#208;&#176;&#209;&#143;_&#208;&#152;&#209;&#129;&#208;&#191;&#208;&#176;&#208;&#189;&#208;&#184;&#208;&#184;_&#208;&#191;&#208;&#190;_&#209;&#132;&#209;&#131;&#209;&#130;&#208;&#177;&#208;&#190;&#208;&#187;&#209;&#131;" TargetMode="External"/><Relationship Id="rId3" Type="http://schemas.openxmlformats.org/officeDocument/2006/relationships/hyperlink" Target="/wiki/&#208;&#164;&#208;&#176;&#208;&#185;&#208;&#187;:Cesc_2.jpg" TargetMode="External"/><Relationship Id="rId7" Type="http://schemas.openxmlformats.org/officeDocument/2006/relationships/hyperlink" Target="/wiki/&#208;&#152;&#209;&#129;&#208;&#191;&#208;&#176;&#208;&#189;&#208;&#184;&#209;&#143;" TargetMode="External"/><Relationship Id="rId12" Type="http://schemas.openxmlformats.org/officeDocument/2006/relationships/hyperlink" Target="/wiki/&#208;&#145;&#208;&#176;&#209;&#128;&#209;&#129;&#208;&#181;&#208;&#187;&#208;&#190;&#208;&#189;&#208;&#176;_(&#209;&#132;&#209;&#131;&#209;&#130;&#208;&#177;&#208;&#190;&#208;&#187;&#209;&#140;&#208;&#189;&#209;&#139;&#208;&#185;_&#208;&#186;&#208;&#187;&#209;&#131;&#208;&#177;)" TargetMode="External"/><Relationship Id="rId2" Type="http://schemas.openxmlformats.org/officeDocument/2006/relationships/slideLayout" Target="../slideLayouts/slideLayout7.xml"/><Relationship Id="rId16" Type="http://schemas.openxmlformats.org/officeDocument/2006/relationships/image" Target="../media/image39.jpeg"/><Relationship Id="rId1" Type="http://schemas.openxmlformats.org/officeDocument/2006/relationships/tags" Target="../tags/tag11.xml"/><Relationship Id="rId6" Type="http://schemas.openxmlformats.org/officeDocument/2006/relationships/hyperlink" Target="/wiki/&#208;&#144;&#209;&#128;&#208;&#181;&#208;&#189;&#209;&#140;&#209;&#129;-&#208;&#180;&#208;&#181;-&#208;&#156;&#208;&#176;&#209;&#128;" TargetMode="External"/><Relationship Id="rId11" Type="http://schemas.openxmlformats.org/officeDocument/2006/relationships/hyperlink" Target="/wiki/&#208;&#144;&#209;&#128;&#209;&#129;&#208;&#181;&#208;&#189;&#208;&#176;&#208;&#187;_(&#209;&#132;&#209;&#131;&#209;&#130;&#208;&#177;&#208;&#190;&#208;&#187;&#209;&#140;&#208;&#189;&#209;&#139;&#208;&#185;_&#208;&#186;&#208;&#187;&#209;&#131;&#208;&#177;,_&#208;&#155;&#208;&#190;&#208;&#189;&#208;&#180;&#208;&#190;&#208;&#189;)" TargetMode="External"/><Relationship Id="rId5" Type="http://schemas.openxmlformats.org/officeDocument/2006/relationships/hyperlink" Target="/wiki/1987" TargetMode="External"/><Relationship Id="rId15" Type="http://schemas.openxmlformats.org/officeDocument/2006/relationships/image" Target="../media/image38.png"/><Relationship Id="rId10" Type="http://schemas.openxmlformats.org/officeDocument/2006/relationships/hyperlink" Target="/wiki/&#208;&#159;&#208;&#190;&#208;&#187;&#209;&#131;&#208;&#183;&#208;&#176;&#209;&#137;&#208;&#184;&#209;&#130;&#208;&#189;&#208;&#184;&#208;&#186;_(&#209;&#132;&#209;&#131;&#209;&#130;&#208;&#177;&#208;&#190;&#208;&#187;)" TargetMode="External"/><Relationship Id="rId4" Type="http://schemas.openxmlformats.org/officeDocument/2006/relationships/hyperlink" Target="/wiki/4_&#208;&#188;&#208;&#176;&#209;&#143;" TargetMode="External"/><Relationship Id="rId9" Type="http://schemas.openxmlformats.org/officeDocument/2006/relationships/hyperlink" Target="/wiki/&#208;&#154;&#208;&#179;" TargetMode="External"/><Relationship Id="rId14" Type="http://schemas.openxmlformats.org/officeDocument/2006/relationships/image" Target="../media/image37.jpeg"/></Relationships>
</file>

<file path=ppt/slides/_rels/slide17.xml.rels><?xml version="1.0" encoding="UTF-8" standalone="yes"?>
<Relationships xmlns="http://schemas.openxmlformats.org/package/2006/relationships"><Relationship Id="rId8" Type="http://schemas.openxmlformats.org/officeDocument/2006/relationships/hyperlink" Target="/wiki/&#208;&#164;&#209;&#131;&#209;&#130;&#208;&#177;&#208;&#190;&#208;&#187;" TargetMode="External"/><Relationship Id="rId13" Type="http://schemas.openxmlformats.org/officeDocument/2006/relationships/hyperlink" Target="/wiki/2002_&#208;&#179;&#208;&#190;&#208;&#180;" TargetMode="External"/><Relationship Id="rId18" Type="http://schemas.openxmlformats.org/officeDocument/2006/relationships/hyperlink" Target="/wiki/&#208;&#154;&#209;&#131;&#208;&#177;&#208;&#190;&#208;&#186;_&#208;&#176;&#209;&#132;&#209;&#128;&#208;&#184;&#208;&#186;&#208;&#176;&#208;&#189;&#209;&#129;&#208;&#186;&#208;&#184;&#209;&#133;_&#208;&#189;&#208;&#176;&#209;&#134;&#208;&#184;&#208;&#185;_2006" TargetMode="External"/><Relationship Id="rId3" Type="http://schemas.openxmlformats.org/officeDocument/2006/relationships/hyperlink" Target="/wiki/&#208;&#164;&#209;&#128;&#208;&#176;&#208;&#189;&#209;&#134;&#209;&#131;&#208;&#183;&#209;&#129;&#208;&#186;&#208;&#184;&#208;&#185;_&#209;&#143;&#208;&#183;&#209;&#139;&#208;&#186;" TargetMode="External"/><Relationship Id="rId21" Type="http://schemas.openxmlformats.org/officeDocument/2006/relationships/hyperlink" Target="/wiki/&#208;&#145;&#208;&#176;&#209;&#128;&#209;&#129;&#208;&#181;&#208;&#187;&#208;&#190;&#208;&#189;&#208;&#176;_(&#209;&#132;&#209;&#131;&#209;&#130;&#208;&#177;&#208;&#190;&#208;&#187;&#209;&#140;&#208;&#189;&#209;&#139;&#208;&#185;_&#208;&#186;&#208;&#187;&#209;&#131;&#208;&#177;)" TargetMode="External"/><Relationship Id="rId7" Type="http://schemas.openxmlformats.org/officeDocument/2006/relationships/hyperlink" Target="/wiki/&#208;&#154;&#208;&#190;&#209;&#130;-&#208;&#180;'&#208;&#152;&#208;&#178;&#209;&#131;&#208;&#176;&#209;&#128;" TargetMode="External"/><Relationship Id="rId12" Type="http://schemas.openxmlformats.org/officeDocument/2006/relationships/hyperlink" Target="/wiki/&#208;&#161;&#208;&#177;&#208;&#190;&#209;&#128;&#208;&#189;&#208;&#176;&#209;&#143;_&#208;&#154;&#208;&#190;&#209;&#130;-&#208;&#180;'&#208;&#152;&#208;&#178;&#209;&#131;&#208;&#176;&#209;&#128;&#208;&#176;_&#208;&#191;&#208;&#190;_&#209;&#132;&#209;&#131;&#209;&#130;&#208;&#177;&#208;&#190;&#208;&#187;&#209;&#131;" TargetMode="External"/><Relationship Id="rId17" Type="http://schemas.openxmlformats.org/officeDocument/2006/relationships/hyperlink" Target="/wiki/2000_&#208;&#179;&#208;&#190;&#208;&#180;" TargetMode="External"/><Relationship Id="rId2" Type="http://schemas.openxmlformats.org/officeDocument/2006/relationships/slideLayout" Target="../slideLayouts/slideLayout7.xml"/><Relationship Id="rId16" Type="http://schemas.openxmlformats.org/officeDocument/2006/relationships/hyperlink" Target="/wiki/&#208;&#155;&#208;&#190;&#208;&#189;&#208;&#180;&#208;&#190;&#208;&#189;" TargetMode="External"/><Relationship Id="rId20" Type="http://schemas.openxmlformats.org/officeDocument/2006/relationships/hyperlink" Target="/wiki/&#208;&#162;&#209;&#131;&#209;&#128;&#208;&#181;,_&#208;&#175;&#209;&#143;" TargetMode="External"/><Relationship Id="rId1" Type="http://schemas.openxmlformats.org/officeDocument/2006/relationships/tags" Target="../tags/tag12.xml"/><Relationship Id="rId6" Type="http://schemas.openxmlformats.org/officeDocument/2006/relationships/hyperlink" Target="/w/index.php" TargetMode="External"/><Relationship Id="rId11" Type="http://schemas.openxmlformats.org/officeDocument/2006/relationships/hyperlink" Target="/wiki/&#208;&#144;&#209;&#128;&#209;&#129;&#208;&#181;&#208;&#189;&#208;&#176;&#208;&#187;_(&#209;&#132;&#209;&#131;&#209;&#130;&#208;&#177;&#208;&#190;&#208;&#187;&#209;&#140;&#208;&#189;&#209;&#139;&#208;&#185;_&#208;&#186;&#208;&#187;&#209;&#131;&#208;&#177;,_&#208;&#155;&#208;&#190;&#208;&#189;&#208;&#180;&#208;&#190;&#208;&#189;)" TargetMode="External"/><Relationship Id="rId5" Type="http://schemas.openxmlformats.org/officeDocument/2006/relationships/hyperlink" Target="/wiki/1981_&#208;&#179;&#208;&#190;&#208;&#180;" TargetMode="External"/><Relationship Id="rId15" Type="http://schemas.openxmlformats.org/officeDocument/2006/relationships/hyperlink" Target="/wiki/&#208;&#144;&#208;&#177;&#208;&#184;&#208;&#180;&#208;&#182;&#208;&#176;&#208;&#189;" TargetMode="External"/><Relationship Id="rId10" Type="http://schemas.openxmlformats.org/officeDocument/2006/relationships/hyperlink" Target="/wiki/&#208;&#144;&#208;&#189;&#208;&#179;&#208;&#187;&#208;&#184;&#208;&#185;&#209;&#129;&#208;&#186;&#208;&#176;&#209;&#143;_&#208;&#159;&#209;&#128;&#208;&#181;&#208;&#188;&#209;&#140;&#208;&#181;&#209;&#128;-&#208;&#155;&#208;&#184;&#208;&#179;&#208;&#176;" TargetMode="External"/><Relationship Id="rId19" Type="http://schemas.openxmlformats.org/officeDocument/2006/relationships/hyperlink" Target="/wiki/&#208;&#167;&#208;&#181;&#208;&#188;&#208;&#191;&#208;&#184;&#208;&#190;&#208;&#189;&#208;&#176;&#209;&#130;_&#208;&#188;&#208;&#184;&#209;&#128;&#208;&#176;_&#208;&#191;&#208;&#190;_&#209;&#132;&#209;&#131;&#209;&#130;&#208;&#177;&#208;&#190;&#208;&#187;&#209;&#131;_2006" TargetMode="External"/><Relationship Id="rId4" Type="http://schemas.openxmlformats.org/officeDocument/2006/relationships/hyperlink" Target="/wiki/19_&#208;&#188;&#208;&#176;&#209;&#128;&#209;&#130;&#208;&#176;" TargetMode="External"/><Relationship Id="rId9" Type="http://schemas.openxmlformats.org/officeDocument/2006/relationships/hyperlink" Target="/wiki/&#208;&#151;&#208;&#176;&#209;&#137;&#208;&#184;&#209;&#130;&#208;&#189;&#208;&#184;&#208;&#186;_(&#209;&#132;&#209;&#131;&#209;&#130;&#208;&#177;&#208;&#190;&#208;&#187;)" TargetMode="External"/><Relationship Id="rId14" Type="http://schemas.openxmlformats.org/officeDocument/2006/relationships/hyperlink" Target="/wiki/&#208;&#144;&#208;&#161;&#208;&#149;&#208;&#154;_&#208;&#156;&#208;&#184;&#208;&#188;&#208;&#190;&#208;&#183;&#208;&#176;&#209;&#129;" TargetMode="External"/><Relationship Id="rId22" Type="http://schemas.openxmlformats.org/officeDocument/2006/relationships/hyperlink" Target="/wiki/&#208;&#162;&#209;&#131;&#209;&#128;&#208;&#181;,_&#208;&#152;&#208;&#177;&#209;&#128;&#208;&#176;&#208;&#179;&#208;&#184;&#208;&#188;" TargetMode="External"/></Relationships>
</file>

<file path=ppt/slides/_rels/slide18.xml.rels><?xml version="1.0" encoding="UTF-8" standalone="yes"?>
<Relationships xmlns="http://schemas.openxmlformats.org/package/2006/relationships"><Relationship Id="rId8" Type="http://schemas.openxmlformats.org/officeDocument/2006/relationships/hyperlink" Target="/wiki/&#208;&#144;&#209;&#128;&#209;&#129;&#208;&#181;&#208;&#189;&#208;&#176;&#208;&#187;_(&#209;&#132;&#209;&#131;&#209;&#130;&#208;&#177;&#208;&#190;&#208;&#187;&#209;&#140;&#208;&#189;&#209;&#139;&#208;&#185;_&#208;&#186;&#208;&#187;&#209;&#131;&#208;&#177;,_&#208;&#155;&#208;&#190;&#208;&#189;&#208;&#180;&#208;&#190;&#208;&#189;)" TargetMode="External"/><Relationship Id="rId13" Type="http://schemas.openxmlformats.org/officeDocument/2006/relationships/hyperlink" Target="/wiki/&#208;&#161;&#208;&#177;&#208;&#190;&#209;&#128;&#208;&#189;&#208;&#176;&#209;&#143;_&#208;&#154;&#208;&#190;&#209;&#130;-&#208;&#180;'&#208;&#152;&#208;&#178;&#209;&#131;&#208;&#176;&#209;&#128;&#208;&#176;_&#208;&#191;&#208;&#190;_&#209;&#132;&#209;&#131;&#209;&#130;&#208;&#177;&#208;&#190;&#208;&#187;&#209;&#131;" TargetMode="External"/><Relationship Id="rId3" Type="http://schemas.openxmlformats.org/officeDocument/2006/relationships/hyperlink" Target="/wiki/&#208;&#164;&#208;&#176;&#208;&#185;&#208;&#187;:Toure_With_a_Young_Fan.jpg" TargetMode="External"/><Relationship Id="rId7" Type="http://schemas.openxmlformats.org/officeDocument/2006/relationships/hyperlink" Target="/wiki/&#208;&#151;&#208;&#176;&#209;&#137;&#208;&#184;&#209;&#130;&#208;&#189;&#208;&#184;&#208;&#186;_(&#209;&#132;&#209;&#131;&#209;&#130;&#208;&#177;&#208;&#190;&#208;&#187;)" TargetMode="External"/><Relationship Id="rId12" Type="http://schemas.openxmlformats.org/officeDocument/2006/relationships/hyperlink" Target="/wiki/&#208;&#144;&#208;&#161;&#208;&#149;&#208;&#154;_&#208;&#156;&#208;&#184;&#208;&#188;&#208;&#190;&#208;&#183;&#208;&#176;&#209;&#129;" TargetMode="External"/><Relationship Id="rId2" Type="http://schemas.openxmlformats.org/officeDocument/2006/relationships/slideLayout" Target="../slideLayouts/slideLayout7.xml"/><Relationship Id="rId1" Type="http://schemas.openxmlformats.org/officeDocument/2006/relationships/tags" Target="../tags/tag13.xml"/><Relationship Id="rId6" Type="http://schemas.openxmlformats.org/officeDocument/2006/relationships/hyperlink" Target="/wiki/&#208;&#154;&#208;&#190;&#209;&#130;-&#208;&#180;'&#208;&#152;&#208;&#178;&#209;&#131;&#208;&#176;&#209;&#128;" TargetMode="External"/><Relationship Id="rId11" Type="http://schemas.openxmlformats.org/officeDocument/2006/relationships/hyperlink" Target="/wiki/&#208;&#164;&#208;&#176;&#208;&#185;&#208;&#187;:Flag_of_Cote_d'Ivoire.svg" TargetMode="External"/><Relationship Id="rId5" Type="http://schemas.openxmlformats.org/officeDocument/2006/relationships/hyperlink" Target="/wiki/1981" TargetMode="External"/><Relationship Id="rId15" Type="http://schemas.openxmlformats.org/officeDocument/2006/relationships/image" Target="../media/image41.png"/><Relationship Id="rId10" Type="http://schemas.openxmlformats.org/officeDocument/2006/relationships/hyperlink" Target="/wiki/2002" TargetMode="External"/><Relationship Id="rId4" Type="http://schemas.openxmlformats.org/officeDocument/2006/relationships/hyperlink" Target="/wiki/19_&#208;&#188;&#208;&#176;&#209;&#128;&#209;&#130;&#208;&#176;" TargetMode="External"/><Relationship Id="rId9" Type="http://schemas.openxmlformats.org/officeDocument/2006/relationships/hyperlink" Target="/wiki/2000" TargetMode="External"/><Relationship Id="rId14" Type="http://schemas.openxmlformats.org/officeDocument/2006/relationships/image" Target="../media/image40.png"/></Relationships>
</file>

<file path=ppt/slides/_rels/slide19.xml.rels><?xml version="1.0" encoding="UTF-8" standalone="yes"?>
<Relationships xmlns="http://schemas.openxmlformats.org/package/2006/relationships"><Relationship Id="rId8" Type="http://schemas.openxmlformats.org/officeDocument/2006/relationships/hyperlink" Target="/wiki/&#208;&#151;&#208;&#176;&#209;&#129;&#208;&#187;&#209;&#131;&#208;&#182;&#208;&#181;&#208;&#189;&#208;&#189;&#209;&#139;&#208;&#185;_&#208;&#188;&#208;&#176;&#209;&#129;&#209;&#130;&#208;&#181;&#209;&#128;_&#209;&#129;&#208;&#191;&#208;&#190;&#209;&#128;&#209;&#130;&#208;&#176;_&#208;&#160;&#208;&#190;&#209;&#129;&#209;&#129;&#208;&#184;&#208;&#184;" TargetMode="External"/><Relationship Id="rId13" Type="http://schemas.openxmlformats.org/officeDocument/2006/relationships/hyperlink" Target="/wiki/2009_&#208;&#179;&#208;&#190;&#208;&#180;" TargetMode="External"/><Relationship Id="rId18" Type="http://schemas.openxmlformats.org/officeDocument/2006/relationships/hyperlink" Target="/wiki/&#208;&#167;&#208;&#181;&#208;&#188;&#208;&#191;&#208;&#184;&#208;&#190;&#208;&#189;&#208;&#176;&#209;&#130;_&#208;&#149;&#208;&#178;&#209;&#128;&#208;&#190;&#208;&#191;&#209;&#139;_&#208;&#191;&#208;&#190;_&#209;&#132;&#209;&#131;&#209;&#130;&#208;&#177;&#208;&#190;&#208;&#187;&#209;&#131;_2008" TargetMode="External"/><Relationship Id="rId26" Type="http://schemas.openxmlformats.org/officeDocument/2006/relationships/hyperlink" Target="/wiki/&#208;&#167;&#208;&#181;&#208;&#188;&#208;&#191;&#208;&#184;&#208;&#190;&#208;&#189;&#208;&#176;&#209;&#130;_&#208;&#160;&#208;&#190;&#209;&#129;&#209;&#129;&#208;&#184;&#208;&#184;_&#208;&#191;&#208;&#190;_&#209;&#132;&#209;&#131;&#209;&#130;&#208;&#177;&#208;&#190;&#208;&#187;&#209;&#131;" TargetMode="External"/><Relationship Id="rId3" Type="http://schemas.openxmlformats.org/officeDocument/2006/relationships/hyperlink" Target="/wiki/29_&#208;&#188;&#208;&#176;&#209;&#143;" TargetMode="External"/><Relationship Id="rId21" Type="http://schemas.openxmlformats.org/officeDocument/2006/relationships/hyperlink" Target="/wiki/&#208;&#151;&#208;&#190;&#208;&#187;&#208;&#190;&#209;&#130;&#208;&#190;&#208;&#185;_&#208;&#188;&#209;&#143;&#209;&#135;_(France_Football)" TargetMode="External"/><Relationship Id="rId7" Type="http://schemas.openxmlformats.org/officeDocument/2006/relationships/hyperlink" Target="/wiki/&#208;&#164;&#209;&#131;&#209;&#130;&#208;&#177;&#208;&#190;&#208;&#187;" TargetMode="External"/><Relationship Id="rId12" Type="http://schemas.openxmlformats.org/officeDocument/2006/relationships/hyperlink" Target="/wiki/&#208;&#161;&#208;&#177;&#208;&#190;&#209;&#128;&#208;&#189;&#208;&#176;&#209;&#143;_&#208;&#160;&#208;&#190;&#209;&#129;&#209;&#129;&#208;&#184;&#208;&#184;_&#208;&#191;&#208;&#190;_&#209;&#132;&#209;&#131;&#209;&#130;&#208;&#177;&#208;&#190;&#208;&#187;&#209;&#131;" TargetMode="External"/><Relationship Id="rId17" Type="http://schemas.openxmlformats.org/officeDocument/2006/relationships/hyperlink" Target="/wiki/2008_&#208;&#179;&#208;&#190;&#208;&#180;" TargetMode="External"/><Relationship Id="rId25" Type="http://schemas.openxmlformats.org/officeDocument/2006/relationships/hyperlink" Target="/wiki/&#208;&#154;&#209;&#131;&#208;&#177;&#208;&#190;&#208;&#186;_&#208;&#152;&#208;&#189;&#209;&#130;&#208;&#181;&#209;&#128;&#209;&#130;&#208;&#190;&#209;&#130;&#208;&#190;" TargetMode="External"/><Relationship Id="rId2" Type="http://schemas.openxmlformats.org/officeDocument/2006/relationships/slideLayout" Target="../slideLayouts/slideLayout7.xml"/><Relationship Id="rId16" Type="http://schemas.openxmlformats.org/officeDocument/2006/relationships/hyperlink" Target="/wiki/&#208;&#151;&#208;&#181;&#208;&#189;&#208;&#184;&#209;&#130;_(&#209;&#132;&#209;&#131;&#209;&#130;&#208;&#177;&#208;&#190;&#208;&#187;&#209;&#140;&#208;&#189;&#209;&#139;&#208;&#185;_&#208;&#186;&#208;&#187;&#209;&#131;&#208;&#177;,_&#208;&#161;&#208;&#176;&#208;&#189;&#208;&#186;&#209;&#130;-&#208;&#159;&#208;&#181;&#209;&#130;&#208;&#181;&#209;&#128;&#208;&#177;&#209;&#131;&#209;&#128;&#208;&#179;)" TargetMode="External"/><Relationship Id="rId20" Type="http://schemas.openxmlformats.org/officeDocument/2006/relationships/hyperlink" Target="/wiki/2_&#208;&#180;&#208;&#181;&#208;&#186;&#208;&#176;&#208;&#177;&#209;&#128;&#209;&#143;" TargetMode="External"/><Relationship Id="rId29" Type="http://schemas.openxmlformats.org/officeDocument/2006/relationships/hyperlink" Target="/wiki/&#208;&#154;&#209;&#131;&#208;&#177;&#208;&#190;&#208;&#186;_&#208;&#163;&#208;&#149;&#208;&#164;&#208;&#144;_2007-2008" TargetMode="External"/><Relationship Id="rId1" Type="http://schemas.openxmlformats.org/officeDocument/2006/relationships/tags" Target="../tags/tag14.xml"/><Relationship Id="rId6" Type="http://schemas.openxmlformats.org/officeDocument/2006/relationships/hyperlink" Target="/wiki/&#208;&#160;&#208;&#190;&#209;&#129;&#209;&#129;&#208;&#184;&#209;&#143;" TargetMode="External"/><Relationship Id="rId11" Type="http://schemas.openxmlformats.org/officeDocument/2006/relationships/hyperlink" Target="/wiki/&#208;&#165;&#208;&#184;&#208;&#180;&#208;&#180;&#208;&#184;&#208;&#189;&#208;&#186;,_&#208;&#147;&#209;&#131;&#209;&#129;" TargetMode="External"/><Relationship Id="rId24" Type="http://schemas.openxmlformats.org/officeDocument/2006/relationships/hyperlink" Target="/wiki/&#208;&#155;&#208;&#181;&#208;&#178;&#208;&#176;&#208;&#180;&#208;&#176;-&#208;&#166;&#208;&#181;&#208;&#189;&#209;&#130;&#209;&#128;" TargetMode="External"/><Relationship Id="rId5" Type="http://schemas.openxmlformats.org/officeDocument/2006/relationships/hyperlink" Target="/wiki/&#208;&#161;&#208;&#176;&#208;&#189;&#208;&#186;&#209;&#130;-&#208;&#159;&#208;&#181;&#209;&#130;&#208;&#181;&#209;&#128;&#208;&#177;&#209;&#131;&#209;&#128;&#208;&#179;" TargetMode="External"/><Relationship Id="rId15" Type="http://schemas.openxmlformats.org/officeDocument/2006/relationships/hyperlink" Target="/wiki/&#208;&#144;&#209;&#128;&#209;&#129;&#208;&#181;&#208;&#189;&#208;&#176;&#208;&#187;_(&#209;&#132;&#209;&#131;&#209;&#130;&#208;&#177;&#208;&#190;&#208;&#187;&#209;&#140;&#208;&#189;&#209;&#139;&#208;&#185;_&#208;&#186;&#208;&#187;&#209;&#131;&#208;&#177;,_&#208;&#155;&#208;&#190;&#208;&#189;&#208;&#180;&#208;&#190;&#208;&#189;)" TargetMode="External"/><Relationship Id="rId23" Type="http://schemas.openxmlformats.org/officeDocument/2006/relationships/hyperlink" Target="/wiki/&#208;&#146;&#209;&#129;&#208;&#181;&#209;&#128;&#208;&#190;&#209;&#129;&#209;&#129;&#208;&#184;&#208;&#185;&#209;&#129;&#208;&#186;&#208;&#184;&#208;&#185;_&#209;&#134;&#208;&#181;&#208;&#189;&#209;&#130;&#209;&#128;_&#208;&#184;&#208;&#183;&#209;&#131;&#209;&#135;&#208;&#181;&#208;&#189;&#208;&#184;&#209;&#143;_&#208;&#190;&#208;&#177;&#209;&#137;&#208;&#181;&#209;&#129;&#209;&#130;&#208;&#178;&#208;&#181;&#208;&#189;&#208;&#189;&#208;&#190;&#208;&#179;&#208;&#190;_&#208;&#188;&#208;&#189;&#208;&#181;&#208;&#189;&#208;&#184;&#209;&#143;" TargetMode="External"/><Relationship Id="rId28" Type="http://schemas.openxmlformats.org/officeDocument/2006/relationships/hyperlink" Target="/wiki/&#208;&#161;&#209;&#131;&#208;&#191;&#208;&#181;&#209;&#128;&#208;&#186;&#209;&#131;&#208;&#177;&#208;&#190;&#208;&#186;_&#208;&#160;&#208;&#190;&#209;&#129;&#209;&#129;&#208;&#184;&#208;&#184;_&#208;&#191;&#208;&#190;_&#209;&#132;&#209;&#131;&#209;&#130;&#208;&#177;&#208;&#190;&#208;&#187;&#209;&#131;" TargetMode="External"/><Relationship Id="rId10" Type="http://schemas.openxmlformats.org/officeDocument/2006/relationships/hyperlink" Target="/wiki/&#208;&#159;&#208;&#190;&#208;&#187;&#209;&#131;&#208;&#183;&#208;&#176;&#209;&#137;&#208;&#184;&#209;&#130;&#208;&#189;&#208;&#184;&#208;&#186;_(&#209;&#132;&#209;&#131;&#209;&#130;&#208;&#177;&#208;&#190;&#208;&#187;)" TargetMode="External"/><Relationship Id="rId19" Type="http://schemas.openxmlformats.org/officeDocument/2006/relationships/hyperlink" Target="/wiki/&#208;&#163;&#208;&#149;&#208;&#164;&#208;&#144;" TargetMode="External"/><Relationship Id="rId4" Type="http://schemas.openxmlformats.org/officeDocument/2006/relationships/hyperlink" Target="/wiki/1981" TargetMode="External"/><Relationship Id="rId9" Type="http://schemas.openxmlformats.org/officeDocument/2006/relationships/hyperlink" Target="/wiki/&#208;&#157;&#208;&#176;&#208;&#191;&#208;&#176;&#208;&#180;&#208;&#176;&#209;&#142;&#209;&#137;&#208;&#184;&#208;&#185;_(&#209;&#132;&#209;&#131;&#209;&#130;&#208;&#177;&#208;&#190;&#208;&#187;)" TargetMode="External"/><Relationship Id="rId14" Type="http://schemas.openxmlformats.org/officeDocument/2006/relationships/hyperlink" Target="/wiki/&#208;&#155;&#208;&#190;&#208;&#189;&#208;&#180;&#208;&#190;&#208;&#189;" TargetMode="External"/><Relationship Id="rId22" Type="http://schemas.openxmlformats.org/officeDocument/2006/relationships/hyperlink" Target="/wiki/&#208;&#161;&#208;&#161;&#208;&#161;&#208;&#160;" TargetMode="External"/><Relationship Id="rId27" Type="http://schemas.openxmlformats.org/officeDocument/2006/relationships/hyperlink" Target="/wiki/&#208;&#154;&#209;&#131;&#208;&#177;&#208;&#190;&#208;&#186;_&#208;&#160;&#208;&#190;&#209;&#129;&#209;&#129;&#208;&#184;&#208;&#184;_&#208;&#191;&#208;&#190;_&#209;&#132;&#209;&#131;&#209;&#130;&#208;&#177;&#208;&#190;&#208;&#187;&#209;&#131;" TargetMode="External"/><Relationship Id="rId30" Type="http://schemas.openxmlformats.org/officeDocument/2006/relationships/hyperlink" Target="/wiki/&#208;&#161;&#209;&#131;&#208;&#191;&#208;&#181;&#209;&#128;&#208;&#186;&#209;&#131;&#208;&#177;&#208;&#190;&#208;&#186;_&#208;&#163;&#208;&#149;&#208;&#164;&#208;&#144;" TargetMode="External"/></Relationships>
</file>

<file path=ppt/slides/_rels/slide2.xml.rels><?xml version="1.0" encoding="UTF-8" standalone="yes"?>
<Relationships xmlns="http://schemas.openxmlformats.org/package/2006/relationships"><Relationship Id="rId8" Type="http://schemas.openxmlformats.org/officeDocument/2006/relationships/hyperlink" Target="http://ru.wikipedia.org/wiki/%D0%92%D0%B5%D0%BD%D0%B3%D0%B5%D1%80,_%D0%90%D1%80%D1%81%D0%B5%D0%BD" TargetMode="External"/><Relationship Id="rId3" Type="http://schemas.openxmlformats.org/officeDocument/2006/relationships/hyperlink" Target="http://ru.wikipedia.org/wiki/%D0%9F%D1%80%D0%BE%D0%B7%D0%B2%D0%B8%D1%89%D0%B0_%D1%84%D1%83%D1%82%D0%B1%D0%BE%D0%BB%D1%8C%D0%BD%D1%8B%D1%85_%D0%BA%D0%BB%D1%83%D0%B1%D0%BE%D0%B2" TargetMode="External"/><Relationship Id="rId7" Type="http://schemas.openxmlformats.org/officeDocument/2006/relationships/hyperlink" Target="http://ru.wikipedia.org/w/index.php?title=%D0%A5%D0%B8%D0%BB%D0%BB-%D0%92%D1%83%D0%B4,_%D0%9F%D0%B8%D1%82%D0%B5%D1%80&amp;action=edit&amp;redlink=1" TargetMode="External"/><Relationship Id="rId2" Type="http://schemas.openxmlformats.org/officeDocument/2006/relationships/image" Target="../media/image4.jpeg"/><Relationship Id="rId1" Type="http://schemas.openxmlformats.org/officeDocument/2006/relationships/slideLayout" Target="../slideLayouts/slideLayout7.xml"/><Relationship Id="rId6" Type="http://schemas.openxmlformats.org/officeDocument/2006/relationships/hyperlink" Target="http://ru.wikipedia.org/wiki/%D0%9B%D0%BE%D0%BD%D0%B4%D0%BE%D0%BD" TargetMode="External"/><Relationship Id="rId11" Type="http://schemas.openxmlformats.org/officeDocument/2006/relationships/image" Target="../media/image5.jpeg"/><Relationship Id="rId5" Type="http://schemas.openxmlformats.org/officeDocument/2006/relationships/hyperlink" Target="http://ru.wikipedia.org/wiki/%D0%AD%D0%BC%D0%B8%D1%80%D0%B5%D0%B9%D1%82%D1%81_(%D1%81%D1%82%D0%B0%D0%B4%D0%B8%D0%BE%D0%BD)" TargetMode="External"/><Relationship Id="rId10" Type="http://schemas.openxmlformats.org/officeDocument/2006/relationships/hyperlink" Target="http://ru.wikipedia.org/wiki/%D0%90%D0%BD%D0%B3%D0%BB%D0%B8%D0%B9%D1%81%D0%BA%D0%B0%D1%8F_%D0%9F%D1%80%D0%B5%D0%BC%D1%8C%D0%B5%D1%80-%D0%BB%D0%B8%D0%B3%D0%B0" TargetMode="External"/><Relationship Id="rId4" Type="http://schemas.openxmlformats.org/officeDocument/2006/relationships/hyperlink" Target="http://ru.wikipedia.org/wiki/1886" TargetMode="External"/><Relationship Id="rId9" Type="http://schemas.openxmlformats.org/officeDocument/2006/relationships/hyperlink" Target="http://ru.wikipedia.org/wiki/%D0%A1%D0%B5%D1%81%D0%BA_%D0%A4%D0%B0%D0%B1%D1%80%D0%B5%D0%B3%D0%B0%D1%81" TargetMode="External"/></Relationships>
</file>

<file path=ppt/slides/_rels/slide20.xml.rels><?xml version="1.0" encoding="UTF-8" standalone="yes"?>
<Relationships xmlns="http://schemas.openxmlformats.org/package/2006/relationships"><Relationship Id="rId8" Type="http://schemas.openxmlformats.org/officeDocument/2006/relationships/hyperlink" Target="/wiki/&#208;&#167;&#208;&#181;&#208;&#188;&#208;&#191;&#208;&#184;&#208;&#190;&#208;&#189;&#208;&#176;&#209;&#130;_&#208;&#160;&#208;&#190;&#209;&#129;&#209;&#129;&#208;&#184;&#208;&#184;_&#208;&#191;&#208;&#190;_&#209;&#132;&#209;&#131;&#209;&#130;&#208;&#177;&#208;&#190;&#208;&#187;&#209;&#131;_2001" TargetMode="External"/><Relationship Id="rId13" Type="http://schemas.openxmlformats.org/officeDocument/2006/relationships/hyperlink" Target="/wiki/&#208;&#161;&#208;&#191;&#208;&#190;&#209;&#128;&#209;&#130;-&#208;&#173;&#208;&#186;&#209;&#129;&#208;&#191;&#209;&#128;&#208;&#181;&#209;&#129;&#209;&#129;" TargetMode="External"/><Relationship Id="rId18" Type="http://schemas.openxmlformats.org/officeDocument/2006/relationships/hyperlink" Target="/wiki/&#208;&#164;&#208;&#184;&#208;&#189;&#208;&#176;&#208;&#187;_&#208;&#154;&#209;&#131;&#208;&#177;&#208;&#186;&#208;&#176;_&#208;&#163;&#208;&#149;&#208;&#164;&#208;&#144;_2008" TargetMode="External"/><Relationship Id="rId26" Type="http://schemas.openxmlformats.org/officeDocument/2006/relationships/hyperlink" Target="/wiki/2009_&#208;&#179;&#208;&#190;&#208;&#180;" TargetMode="External"/><Relationship Id="rId3" Type="http://schemas.openxmlformats.org/officeDocument/2006/relationships/hyperlink" Target="/wiki/&#208;&#161;&#208;&#191;&#208;&#184;&#209;&#129;&#208;&#190;&#208;&#186;_33_&#208;&#187;&#209;&#131;&#209;&#135;&#209;&#136;&#208;&#184;&#209;&#133;_&#209;&#132;&#209;&#131;&#209;&#130;&#208;&#177;&#208;&#190;&#208;&#187;&#208;&#184;&#209;&#129;&#209;&#130;&#208;&#190;&#208;&#178;_&#209;&#135;&#208;&#181;&#208;&#188;&#208;&#191;&#208;&#184;&#208;&#190;&#208;&#189;&#208;&#176;&#209;&#130;&#208;&#176;_&#208;&#160;&#208;&#190;&#209;&#129;&#209;&#129;&#208;&#184;&#208;&#184;" TargetMode="External"/><Relationship Id="rId21" Type="http://schemas.openxmlformats.org/officeDocument/2006/relationships/hyperlink" Target="/wiki/&#208;&#167;&#208;&#181;&#208;&#188;&#208;&#191;&#208;&#184;&#208;&#190;&#208;&#189;&#208;&#176;&#209;&#130;_&#208;&#149;&#208;&#178;&#209;&#128;&#208;&#190;&#208;&#191;&#209;&#139;_&#208;&#191;&#208;&#190;_&#209;&#132;&#209;&#131;&#209;&#130;&#208;&#177;&#208;&#190;&#208;&#187;&#209;&#131;_2008" TargetMode="External"/><Relationship Id="rId7" Type="http://schemas.openxmlformats.org/officeDocument/2006/relationships/hyperlink" Target="/wiki/&#208;&#167;&#208;&#181;&#208;&#188;&#208;&#191;&#208;&#184;&#208;&#190;&#208;&#189;&#208;&#176;&#209;&#130;_&#208;&#160;&#208;&#190;&#209;&#129;&#209;&#129;&#208;&#184;&#208;&#184;_&#208;&#191;&#208;&#190;_&#209;&#132;&#209;&#131;&#209;&#130;&#208;&#177;&#208;&#190;&#208;&#187;&#209;&#131;_2008" TargetMode="External"/><Relationship Id="rId12" Type="http://schemas.openxmlformats.org/officeDocument/2006/relationships/hyperlink" Target="/wiki/&#208;&#160;&#208;&#190;&#209;&#129;&#209;&#129;&#208;&#184;&#208;&#185;&#209;&#129;&#208;&#186;&#208;&#176;&#209;&#143;_&#209;&#132;&#209;&#131;&#209;&#130;&#208;&#177;&#208;&#190;&#208;&#187;&#209;&#140;&#208;&#189;&#208;&#176;&#209;&#143;_&#208;&#191;&#209;&#128;&#208;&#181;&#208;&#188;&#209;&#140;&#208;&#181;&#209;&#128;-&#208;&#187;&#208;&#184;&#208;&#179;&#208;&#176;" TargetMode="External"/><Relationship Id="rId17" Type="http://schemas.openxmlformats.org/officeDocument/2006/relationships/hyperlink" Target="/wiki/&#208;&#173;&#209;&#129;&#209;&#130;&#208;&#176;&#209;&#132;&#208;&#181;&#209;&#130;&#208;&#176;_&#208;&#190;&#208;&#187;&#208;&#184;&#208;&#188;&#208;&#191;&#208;&#184;&#208;&#185;&#209;&#129;&#208;&#186;&#208;&#190;&#208;&#179;&#208;&#190;_&#208;&#190;&#208;&#179;&#208;&#189;&#209;&#143;_2008" TargetMode="External"/><Relationship Id="rId25" Type="http://schemas.openxmlformats.org/officeDocument/2006/relationships/hyperlink" Target="/wiki/2_&#209;&#132;&#208;&#181;&#208;&#178;&#209;&#128;&#208;&#176;&#208;&#187;&#209;&#143;" TargetMode="External"/><Relationship Id="rId2" Type="http://schemas.openxmlformats.org/officeDocument/2006/relationships/slideLayout" Target="../slideLayouts/slideLayout7.xml"/><Relationship Id="rId16" Type="http://schemas.openxmlformats.org/officeDocument/2006/relationships/hyperlink" Target="/wiki/&#208;&#164;&#209;&#131;&#209;&#130;&#208;&#177;&#208;&#190;&#208;&#187;_&#208;&#160;&#208;&#190;&#209;&#129;&#209;&#129;&#208;&#184;&#208;&#184;" TargetMode="External"/><Relationship Id="rId20" Type="http://schemas.openxmlformats.org/officeDocument/2006/relationships/hyperlink" Target="/wiki/&#208;&#164;&#209;&#131;&#209;&#130;&#208;&#177;&#208;&#190;&#208;&#187;&#209;&#140;&#208;&#189;&#209;&#139;&#208;&#185;_&#208;&#188;&#208;&#176;&#209;&#130;&#209;&#135;_&#208;&#157;&#208;&#184;&#208;&#180;&#208;&#181;&#209;&#128;&#208;&#187;&#208;&#176;&#208;&#189;&#208;&#180;&#209;&#139;_&#226;&#128;&#148;_&#208;&#160;&#208;&#190;&#209;&#129;&#209;&#129;&#208;&#184;&#209;&#143;_(2008)" TargetMode="External"/><Relationship Id="rId29" Type="http://schemas.openxmlformats.org/officeDocument/2006/relationships/hyperlink" Target="/wiki/&#208;&#167;&#208;&#181;&#208;&#188;&#208;&#191;&#208;&#184;&#208;&#190;&#208;&#189;&#208;&#176;&#209;&#130;_&#208;&#144;&#208;&#189;&#208;&#179;&#208;&#187;&#208;&#184;&#208;&#184;_&#208;&#191;&#208;&#190;_&#209;&#132;&#209;&#131;&#209;&#130;&#208;&#177;&#208;&#190;&#208;&#187;&#209;&#131;_2008-2009" TargetMode="External"/><Relationship Id="rId1" Type="http://schemas.openxmlformats.org/officeDocument/2006/relationships/tags" Target="../tags/tag15.xml"/><Relationship Id="rId6" Type="http://schemas.openxmlformats.org/officeDocument/2006/relationships/hyperlink" Target="/wiki/&#208;&#167;&#208;&#181;&#208;&#188;&#208;&#191;&#208;&#184;&#208;&#190;&#208;&#189;&#208;&#176;&#209;&#130;_&#208;&#160;&#208;&#190;&#209;&#129;&#209;&#129;&#208;&#184;&#208;&#184;_&#208;&#191;&#208;&#190;_&#209;&#132;&#209;&#131;&#209;&#130;&#208;&#177;&#208;&#190;&#208;&#187;&#209;&#131;_2007" TargetMode="External"/><Relationship Id="rId11" Type="http://schemas.openxmlformats.org/officeDocument/2006/relationships/hyperlink" Target="/wiki/&#208;&#164;&#209;&#131;&#209;&#130;&#208;&#177;&#208;&#190;&#208;&#187;&#208;&#184;&#209;&#129;&#209;&#130;_&#208;&#179;&#208;&#190;&#208;&#180;&#208;&#176;_&#208;&#178;_&#208;&#160;&#208;&#190;&#209;&#129;&#209;&#129;&#208;&#184;&#208;&#184;_(&#208;&#161;&#208;&#191;&#208;&#190;&#209;&#128;&#209;&#130;-&#208;&#173;&#208;&#186;&#209;&#129;&#208;&#191;&#209;&#128;&#208;&#181;&#209;&#129;&#209;&#129;)" TargetMode="External"/><Relationship Id="rId24" Type="http://schemas.openxmlformats.org/officeDocument/2006/relationships/hyperlink" Target="/wiki/&#208;&#161;&#208;&#177;&#208;&#190;&#209;&#128;&#208;&#189;&#208;&#176;&#209;&#143;_&#208;&#160;&#208;&#190;&#209;&#129;&#209;&#129;&#208;&#184;&#208;&#184;_&#208;&#191;&#208;&#190;_&#209;&#132;&#209;&#131;&#209;&#130;&#208;&#177;&#208;&#190;&#208;&#187;&#209;&#131;" TargetMode="External"/><Relationship Id="rId5" Type="http://schemas.openxmlformats.org/officeDocument/2006/relationships/hyperlink" Target="/wiki/&#208;&#167;&#208;&#181;&#208;&#188;&#208;&#191;&#208;&#184;&#208;&#190;&#208;&#189;&#208;&#176;&#209;&#130;_&#208;&#160;&#208;&#190;&#209;&#129;&#209;&#129;&#208;&#184;&#208;&#184;_&#208;&#191;&#208;&#190;_&#209;&#132;&#209;&#131;&#209;&#130;&#208;&#177;&#208;&#190;&#208;&#187;&#209;&#131;_2006" TargetMode="External"/><Relationship Id="rId15" Type="http://schemas.openxmlformats.org/officeDocument/2006/relationships/hyperlink" Target="/wiki/&#208;&#164;&#209;&#131;&#209;&#130;&#208;&#177;&#208;&#190;&#208;&#187;_(&#208;&#181;&#208;&#182;&#208;&#181;&#208;&#189;&#208;&#181;&#208;&#180;&#208;&#181;&#208;&#187;&#209;&#140;&#208;&#189;&#208;&#184;&#208;&#186;)" TargetMode="External"/><Relationship Id="rId23" Type="http://schemas.openxmlformats.org/officeDocument/2006/relationships/hyperlink" Target="/wiki/&#208;&#151;&#208;&#190;&#208;&#187;&#208;&#190;&#209;&#130;&#208;&#190;&#208;&#185;_&#208;&#188;&#209;&#143;&#209;&#135;_(France_Football)" TargetMode="External"/><Relationship Id="rId28" Type="http://schemas.openxmlformats.org/officeDocument/2006/relationships/hyperlink" Target="/wiki/&#208;&#144;&#209;&#128;&#209;&#129;&#208;&#181;&#208;&#189;&#208;&#176;&#208;&#187;_(&#209;&#132;&#209;&#131;&#209;&#130;&#208;&#177;&#208;&#190;&#208;&#187;&#209;&#140;&#208;&#189;&#209;&#139;&#208;&#185;_&#208;&#186;&#208;&#187;&#209;&#131;&#208;&#177;,_&#208;&#155;&#208;&#190;&#208;&#189;&#208;&#180;&#208;&#190;&#208;&#189;)" TargetMode="External"/><Relationship Id="rId10" Type="http://schemas.openxmlformats.org/officeDocument/2006/relationships/hyperlink" Target="/wiki/&#208;&#167;&#208;&#181;&#208;&#188;&#208;&#191;&#208;&#184;&#208;&#190;&#208;&#189;&#208;&#176;&#209;&#130;_&#208;&#160;&#208;&#190;&#209;&#129;&#209;&#129;&#208;&#184;&#208;&#184;_&#208;&#191;&#208;&#190;_&#209;&#132;&#209;&#131;&#209;&#130;&#208;&#177;&#208;&#190;&#208;&#187;&#209;&#131;_2004" TargetMode="External"/><Relationship Id="rId19" Type="http://schemas.openxmlformats.org/officeDocument/2006/relationships/hyperlink" Target="/wiki/&#208;&#167;&#208;&#181;&#208;&#188;&#208;&#191;&#208;&#184;&#208;&#190;&#208;&#189;&#208;&#176;&#209;&#130;_&#208;&#149;&#208;&#178;&#209;&#128;&#208;&#190;&#208;&#191;&#209;&#139;_&#208;&#191;&#208;&#190;_&#209;&#132;&#209;&#131;&#209;&#130;&#208;&#177;&#208;&#190;&#208;&#187;&#209;&#131;_2008._&#208;&#147;&#209;&#128;&#209;&#131;&#208;&#191;&#208;&#191;&#208;&#176;_D" TargetMode="External"/><Relationship Id="rId4" Type="http://schemas.openxmlformats.org/officeDocument/2006/relationships/hyperlink" Target="/wiki/&#208;&#167;&#208;&#181;&#208;&#188;&#208;&#191;&#208;&#184;&#208;&#190;&#208;&#189;&#208;&#176;&#209;&#130;_&#208;&#160;&#208;&#190;&#209;&#129;&#209;&#129;&#208;&#184;&#208;&#184;_&#208;&#191;&#208;&#190;_&#209;&#132;&#209;&#131;&#209;&#130;&#208;&#177;&#208;&#190;&#208;&#187;&#209;&#131;_2005" TargetMode="External"/><Relationship Id="rId9" Type="http://schemas.openxmlformats.org/officeDocument/2006/relationships/hyperlink" Target="/wiki/&#208;&#167;&#208;&#181;&#208;&#188;&#208;&#191;&#208;&#184;&#208;&#190;&#208;&#189;&#208;&#176;&#209;&#130;_&#208;&#160;&#208;&#190;&#209;&#129;&#209;&#129;&#208;&#184;&#208;&#184;_&#208;&#191;&#208;&#190;_&#209;&#132;&#209;&#131;&#209;&#130;&#208;&#177;&#208;&#190;&#208;&#187;&#209;&#131;_2002" TargetMode="External"/><Relationship Id="rId14" Type="http://schemas.openxmlformats.org/officeDocument/2006/relationships/hyperlink" Target="/wiki/&#208;&#164;&#209;&#131;&#209;&#130;&#208;&#177;&#208;&#190;&#208;&#187;&#208;&#184;&#209;&#129;&#209;&#130;_&#208;&#179;&#208;&#190;&#208;&#180;&#208;&#176;_&#208;&#178;_&#208;&#160;&#208;&#190;&#209;&#129;&#209;&#129;&#208;&#184;&#208;&#184;_(&#208;&#181;&#208;&#182;&#208;&#181;&#208;&#189;&#208;&#181;&#208;&#180;&#208;&#181;&#208;&#187;&#209;&#140;&#208;&#189;&#208;&#184;&#208;&#186;_&#194;&#171;&#208;&#164;&#209;&#131;&#209;&#130;&#208;&#177;&#208;&#190;&#208;&#187;&#194;&#187;)" TargetMode="External"/><Relationship Id="rId22" Type="http://schemas.openxmlformats.org/officeDocument/2006/relationships/hyperlink" Target="/wiki/&#208;&#163;&#208;&#149;&#208;&#164;&#208;&#144;" TargetMode="External"/><Relationship Id="rId27" Type="http://schemas.openxmlformats.org/officeDocument/2006/relationships/hyperlink" Target="/wiki/&#208;&#155;&#208;&#190;&#208;&#189;&#208;&#180;&#208;&#190;&#208;&#189;" TargetMode="External"/></Relationships>
</file>

<file path=ppt/slides/_rels/slide21.xml.rels><?xml version="1.0" encoding="UTF-8" standalone="yes"?>
<Relationships xmlns="http://schemas.openxmlformats.org/package/2006/relationships"><Relationship Id="rId8" Type="http://schemas.openxmlformats.org/officeDocument/2006/relationships/hyperlink" Target="/wiki/&#208;&#160;&#208;&#190;&#209;&#129;&#209;&#129;&#208;&#184;&#209;&#143;" TargetMode="External"/><Relationship Id="rId13" Type="http://schemas.openxmlformats.org/officeDocument/2006/relationships/hyperlink" Target="/wiki/&#208;&#164;&#208;&#176;&#208;&#185;&#208;&#187;:Flag_of_England.svg" TargetMode="External"/><Relationship Id="rId3" Type="http://schemas.openxmlformats.org/officeDocument/2006/relationships/hyperlink" Target="/wiki/&#208;&#164;&#208;&#176;&#208;&#185;&#208;&#187;:A-Arshavin.jpg" TargetMode="External"/><Relationship Id="rId7" Type="http://schemas.openxmlformats.org/officeDocument/2006/relationships/hyperlink" Target="/wiki/&#208;&#161;&#208;&#161;&#208;&#161;&#208;&#160;" TargetMode="External"/><Relationship Id="rId12" Type="http://schemas.openxmlformats.org/officeDocument/2006/relationships/hyperlink" Target="/wiki/&#208;&#157;&#208;&#176;&#208;&#191;&#208;&#176;&#208;&#180;&#208;&#176;&#209;&#142;&#209;&#137;&#208;&#184;&#208;&#185;_(&#209;&#132;&#209;&#131;&#209;&#130;&#208;&#177;&#208;&#190;&#208;&#187;)" TargetMode="External"/><Relationship Id="rId17" Type="http://schemas.openxmlformats.org/officeDocument/2006/relationships/image" Target="../media/image43.png"/><Relationship Id="rId2" Type="http://schemas.openxmlformats.org/officeDocument/2006/relationships/slideLayout" Target="../slideLayouts/slideLayout7.xml"/><Relationship Id="rId16" Type="http://schemas.openxmlformats.org/officeDocument/2006/relationships/image" Target="../media/image42.jpeg"/><Relationship Id="rId1" Type="http://schemas.openxmlformats.org/officeDocument/2006/relationships/tags" Target="../tags/tag16.xml"/><Relationship Id="rId6" Type="http://schemas.openxmlformats.org/officeDocument/2006/relationships/hyperlink" Target="/wiki/&#208;&#155;&#208;&#181;&#208;&#189;&#208;&#184;&#208;&#189;&#208;&#179;&#209;&#128;&#208;&#176;&#208;&#180;" TargetMode="External"/><Relationship Id="rId11" Type="http://schemas.openxmlformats.org/officeDocument/2006/relationships/hyperlink" Target="/wiki/&#208;&#159;&#208;&#190;&#208;&#187;&#209;&#131;&#208;&#183;&#208;&#176;&#209;&#137;&#208;&#184;&#209;&#130;&#208;&#189;&#208;&#184;&#208;&#186;_(&#209;&#132;&#209;&#131;&#209;&#130;&#208;&#177;&#208;&#190;&#208;&#187;)" TargetMode="External"/><Relationship Id="rId5" Type="http://schemas.openxmlformats.org/officeDocument/2006/relationships/hyperlink" Target="/wiki/1981" TargetMode="External"/><Relationship Id="rId15" Type="http://schemas.openxmlformats.org/officeDocument/2006/relationships/hyperlink" Target="/wiki/&#208;&#161;&#208;&#177;&#208;&#190;&#209;&#128;&#208;&#189;&#208;&#176;&#209;&#143;_&#208;&#160;&#208;&#190;&#209;&#129;&#209;&#129;&#208;&#184;&#208;&#184;_&#208;&#191;&#208;&#190;_&#209;&#132;&#209;&#131;&#209;&#130;&#208;&#177;&#208;&#190;&#208;&#187;&#209;&#131;" TargetMode="External"/><Relationship Id="rId10" Type="http://schemas.openxmlformats.org/officeDocument/2006/relationships/hyperlink" Target="/wiki/&#208;&#154;&#208;&#179;" TargetMode="External"/><Relationship Id="rId4" Type="http://schemas.openxmlformats.org/officeDocument/2006/relationships/hyperlink" Target="/wiki/29_&#208;&#188;&#208;&#176;&#209;&#143;" TargetMode="External"/><Relationship Id="rId9" Type="http://schemas.openxmlformats.org/officeDocument/2006/relationships/hyperlink" Target="/wiki/&#208;&#161;&#208;&#188;" TargetMode="External"/><Relationship Id="rId14" Type="http://schemas.openxmlformats.org/officeDocument/2006/relationships/hyperlink" Target="/wiki/&#208;&#144;&#209;&#128;&#209;&#129;&#208;&#181;&#208;&#189;&#208;&#176;&#208;&#187;_(&#209;&#132;&#209;&#131;&#209;&#130;&#208;&#177;&#208;&#190;&#208;&#187;&#209;&#140;&#208;&#189;&#209;&#139;&#208;&#185;_&#208;&#186;&#208;&#187;&#209;&#131;&#208;&#177;,_&#208;&#155;&#208;&#190;&#208;&#189;&#208;&#180;&#208;&#190;&#208;&#189;)"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slideLayout" Target="../slideLayouts/slideLayout7.xml"/><Relationship Id="rId1" Type="http://schemas.openxmlformats.org/officeDocument/2006/relationships/tags" Target="../tags/tag17.xml"/><Relationship Id="rId4" Type="http://schemas.openxmlformats.org/officeDocument/2006/relationships/image" Target="../media/image45.jpeg"/></Relationships>
</file>

<file path=ppt/slides/_rels/slide23.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slideLayout" Target="../slideLayouts/slideLayout7.xml"/><Relationship Id="rId1" Type="http://schemas.openxmlformats.org/officeDocument/2006/relationships/tags" Target="../tags/tag18.xml"/><Relationship Id="rId4" Type="http://schemas.openxmlformats.org/officeDocument/2006/relationships/image" Target="../media/image47.jpeg"/></Relationships>
</file>

<file path=ppt/slides/_rels/slide24.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slideLayout" Target="../slideLayouts/slideLayout7.xml"/><Relationship Id="rId1" Type="http://schemas.openxmlformats.org/officeDocument/2006/relationships/tags" Target="../tags/tag19.xml"/><Relationship Id="rId4" Type="http://schemas.openxmlformats.org/officeDocument/2006/relationships/image" Target="../media/image49.jpeg"/></Relationships>
</file>

<file path=ppt/slides/_rels/slide25.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slideLayout" Target="../slideLayouts/slideLayout7.xml"/><Relationship Id="rId1" Type="http://schemas.openxmlformats.org/officeDocument/2006/relationships/video" Target="file:///D:\&#1042;&#1080;&#1076;&#1077;&#1086;\&#1055;&#1056;&#1048;&#1050;&#1054;&#1051;&#1067;\fifa_street.avi_100_195.161.118.244.avi" TargetMode="External"/></Relationships>
</file>

<file path=ppt/slides/_rels/slide3.xml.rels><?xml version="1.0" encoding="UTF-8" standalone="yes"?>
<Relationships xmlns="http://schemas.openxmlformats.org/package/2006/relationships"><Relationship Id="rId8" Type="http://schemas.openxmlformats.org/officeDocument/2006/relationships/hyperlink" Target="http://ru.wikipedia.org/wiki/%D0%9A%D1%83%D0%B1%D0%BE%D0%BA_%D0%90%D0%BD%D0%B3%D0%BB%D0%B8%D0%B8_%D0%BF%D0%BE_%D1%84%D1%83%D1%82%D0%B1%D0%BE%D0%BB%D1%83" TargetMode="External"/><Relationship Id="rId3" Type="http://schemas.openxmlformats.org/officeDocument/2006/relationships/hyperlink" Target="http://ru.wikipedia.org/wiki/%D0%90%D0%BD%D0%B3%D0%BB%D0%B8%D0%B9%D1%81%D0%BA%D0%B8%D0%B9_%D1%8F%D0%B7%D1%8B%D0%BA" TargetMode="External"/><Relationship Id="rId7" Type="http://schemas.openxmlformats.org/officeDocument/2006/relationships/hyperlink" Target="http://ru.wikipedia.org/wiki/%D0%90%D0%BD%D0%B3%D0%BB%D0%B8%D0%B9%D1%81%D0%BA%D0%B0%D1%8F_%D0%9F%D1%80%D0%B5%D0%BC%D1%8C%D0%B5%D1%80-%D0%9B%D0%B8%D0%B3%D0%B0" TargetMode="External"/><Relationship Id="rId2" Type="http://schemas.openxmlformats.org/officeDocument/2006/relationships/slideLayout" Target="../slideLayouts/slideLayout7.xml"/><Relationship Id="rId1" Type="http://schemas.openxmlformats.org/officeDocument/2006/relationships/tags" Target="../tags/tag1.xml"/><Relationship Id="rId6" Type="http://schemas.openxmlformats.org/officeDocument/2006/relationships/hyperlink" Target="http://ru.wikipedia.org/wiki/%D0%9B%D0%BE%D0%BD%D0%B4%D0%BE%D0%BD" TargetMode="External"/><Relationship Id="rId5" Type="http://schemas.openxmlformats.org/officeDocument/2006/relationships/hyperlink" Target="http://ru.wikipedia.org/wiki/%D0%A4%D1%83%D1%82%D0%B1%D0%BE%D0%BB%D1%8C%D0%BD%D1%8B%D0%B9_%D0%BA%D0%BB%D1%83%D0%B1" TargetMode="External"/><Relationship Id="rId4" Type="http://schemas.openxmlformats.org/officeDocument/2006/relationships/hyperlink" Target="http://ru.wikipedia.org/wiki/%D0%90%D0%BD%D0%B3%D0%BB%D0%B8%D1%8F"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ru.wikipedia.org/wiki/1886_%D0%B3%D0%BE%D0%B4" TargetMode="External"/><Relationship Id="rId7" Type="http://schemas.openxmlformats.org/officeDocument/2006/relationships/hyperlink" Target="http://ru.wikipedia.org/wiki/1893_%D0%B3%D0%BE%D0%B4" TargetMode="External"/><Relationship Id="rId2" Type="http://schemas.openxmlformats.org/officeDocument/2006/relationships/slideLayout" Target="../slideLayouts/slideLayout7.xml"/><Relationship Id="rId1" Type="http://schemas.openxmlformats.org/officeDocument/2006/relationships/tags" Target="../tags/tag2.xml"/><Relationship Id="rId6" Type="http://schemas.openxmlformats.org/officeDocument/2006/relationships/hyperlink" Target="http://ru.wikipedia.org/wiki/%D0%A4%D1%83%D1%82%D0%B1%D0%BE%D0%BB%D1%8C%D0%BD%D0%B0%D1%8F_%D0%BB%D0%B8%D0%B3%D0%B0_%D0%90%D0%BD%D0%B3%D0%BB%D0%B8%D0%B8" TargetMode="External"/><Relationship Id="rId5" Type="http://schemas.openxmlformats.org/officeDocument/2006/relationships/hyperlink" Target="http://ru.wikipedia.org/wiki/%D0%9D%D0%BE%D1%82%D1%82%D0%B8%D0%BD%D0%B3%D0%B5%D0%BC_%D0%A4%D0%BE%D1%80%D1%80%D0%B5%D1%81%D1%82" TargetMode="External"/><Relationship Id="rId4" Type="http://schemas.openxmlformats.org/officeDocument/2006/relationships/hyperlink" Target="http://ru.wikipedia.org/wiki/%D0%A0%D0%BE%D0%B6%D0%B4%D0%B5%D1%81%D1%82%D0%B2%D0%BE" TargetMode="External"/></Relationships>
</file>

<file path=ppt/slides/_rels/slide5.xml.rels><?xml version="1.0" encoding="UTF-8" standalone="yes"?>
<Relationships xmlns="http://schemas.openxmlformats.org/package/2006/relationships"><Relationship Id="rId8" Type="http://schemas.openxmlformats.org/officeDocument/2006/relationships/hyperlink" Target="http://ru.wikipedia.org/wiki/%D0%97%D0%B0%D1%89%D0%B8%D1%82%D0%BD%D0%B8%D0%BA_(%D1%84%D1%83%D1%82%D0%B1%D0%BE%D0%BB)" TargetMode="External"/><Relationship Id="rId13" Type="http://schemas.openxmlformats.org/officeDocument/2006/relationships/hyperlink" Target="http://ru.wikipedia.org/wiki/%D0%9D%D0%B0%D1%81%D1%80%D0%B8,_%D0%A1%D0%B0%D0%BC%D0%B8%D1%80" TargetMode="External"/><Relationship Id="rId18" Type="http://schemas.openxmlformats.org/officeDocument/2006/relationships/hyperlink" Target="http://ru.wikipedia.org/wiki/%D0%92%D0%B5%D0%BB%D0%B0,_%D0%9A%D0%B0%D1%80%D0%BB%D0%BE%D1%81" TargetMode="External"/><Relationship Id="rId3" Type="http://schemas.openxmlformats.org/officeDocument/2006/relationships/image" Target="../media/image6.jpeg"/><Relationship Id="rId21" Type="http://schemas.openxmlformats.org/officeDocument/2006/relationships/image" Target="../media/image9.png"/><Relationship Id="rId7" Type="http://schemas.openxmlformats.org/officeDocument/2006/relationships/hyperlink" Target="http://ru.wikipedia.org/wiki/%D0%90%D0%B1%D1%83_%D0%94%D0%B8%D0%B0%D0%B1%D0%B8" TargetMode="External"/><Relationship Id="rId12" Type="http://schemas.openxmlformats.org/officeDocument/2006/relationships/hyperlink" Target="http://ru.wikipedia.org/wiki/%D0%A0%D0%BE%D1%81%D0%B8%D1%86%D0%BA%D0%B8%D0%B9,_%D0%A2%D0%BE%D0%BC%D0%B0%D1%88" TargetMode="External"/><Relationship Id="rId17" Type="http://schemas.openxmlformats.org/officeDocument/2006/relationships/hyperlink" Target="http://ru.wikipedia.org/wiki/%D0%9F%D0%B5%D1%80%D1%81%D0%B8,_%D0%A0%D0%BE%D0%B1%D0%B8%D0%BD_%D0%B2%D0%B0%D0%BD" TargetMode="External"/><Relationship Id="rId25" Type="http://schemas.openxmlformats.org/officeDocument/2006/relationships/image" Target="../media/image13.png"/><Relationship Id="rId2" Type="http://schemas.openxmlformats.org/officeDocument/2006/relationships/slideLayout" Target="../slideLayouts/slideLayout7.xml"/><Relationship Id="rId16" Type="http://schemas.openxmlformats.org/officeDocument/2006/relationships/hyperlink" Target="http://ru.wikipedia.org/wiki/%D0%93%D0%B0%D0%BB%D0%BB%D0%B0%D1%81,_%D0%92%D0%B8%D0%BB%D1%8C%D1%8F%D0%BC" TargetMode="External"/><Relationship Id="rId20" Type="http://schemas.openxmlformats.org/officeDocument/2006/relationships/image" Target="../media/image8.png"/><Relationship Id="rId1" Type="http://schemas.openxmlformats.org/officeDocument/2006/relationships/tags" Target="../tags/tag3.xml"/><Relationship Id="rId6" Type="http://schemas.openxmlformats.org/officeDocument/2006/relationships/hyperlink" Target="http://ru.wikipedia.org/wiki/%D0%9F%D0%BE%D0%BB%D1%83%D0%B7%D0%B0%D1%89%D0%B8%D1%82%D0%BD%D0%B8%D0%BA_(%D1%84%D1%83%D1%82%D0%B1%D0%BE%D0%BB)" TargetMode="External"/><Relationship Id="rId11" Type="http://schemas.openxmlformats.org/officeDocument/2006/relationships/hyperlink" Target="http://ru.wikipedia.org/wiki/%D0%A2%D1%83%D1%80%D0%B5,_%D0%9A%D0%BE%D0%BB%D0%BE" TargetMode="External"/><Relationship Id="rId24" Type="http://schemas.openxmlformats.org/officeDocument/2006/relationships/image" Target="../media/image12.png"/><Relationship Id="rId5" Type="http://schemas.openxmlformats.org/officeDocument/2006/relationships/hyperlink" Target="http://ru.wikipedia.org/wiki/%D0%90%D0%BB%D1%8C%D0%BC%D1%83%D0%BD%D0%B8%D1%8F,_%D0%9C%D0%B0%D0%BD%D1%83%D1%8D%D0%BB%D1%8C" TargetMode="External"/><Relationship Id="rId15" Type="http://schemas.openxmlformats.org/officeDocument/2006/relationships/hyperlink" Target="http://ru.wikipedia.org/wiki/%D0%AD%D0%B4%D1%83%D0%B0%D1%80%D0%B4%D0%BE_%D0%B4%D0%B0_%D0%A1%D0%B8%D0%BB%D0%B2%D0%B0" TargetMode="External"/><Relationship Id="rId23" Type="http://schemas.openxmlformats.org/officeDocument/2006/relationships/image" Target="../media/image11.png"/><Relationship Id="rId10" Type="http://schemas.openxmlformats.org/officeDocument/2006/relationships/hyperlink" Target="http://ru.wikipedia.org/wiki/%D0%A4%D0%B0%D0%B1%D1%80%D0%B5%D0%B3%D0%B0%D1%81,_%D0%A1%D0%B5%D1%81%D0%BA" TargetMode="External"/><Relationship Id="rId19" Type="http://schemas.openxmlformats.org/officeDocument/2006/relationships/image" Target="../media/image7.png"/><Relationship Id="rId4" Type="http://schemas.openxmlformats.org/officeDocument/2006/relationships/hyperlink" Target="http://ru.wikipedia.org/wiki/%D0%92%D1%80%D0%B0%D1%82%D0%B0%D1%80%D1%8C" TargetMode="External"/><Relationship Id="rId9" Type="http://schemas.openxmlformats.org/officeDocument/2006/relationships/hyperlink" Target="http://ru.wikipedia.org/wiki/%D0%A1%D0%B0%D0%BD%D1%8C%D1%8F,_%D0%91%D0%B0%D0%BA%D0%B0%D1%80%D0%B8" TargetMode="External"/><Relationship Id="rId14" Type="http://schemas.openxmlformats.org/officeDocument/2006/relationships/hyperlink" Target="http://ru.wikipedia.org/wiki/%D0%9D%D0%B0%D0%BF%D0%B0%D0%B4%D0%B0%D1%8E%D1%89%D0%B8%D0%B9" TargetMode="External"/><Relationship Id="rId22" Type="http://schemas.openxmlformats.org/officeDocument/2006/relationships/image" Target="../media/image10.png"/></Relationships>
</file>

<file path=ppt/slides/_rels/slide6.xml.rels><?xml version="1.0" encoding="UTF-8" standalone="yes"?>
<Relationships xmlns="http://schemas.openxmlformats.org/package/2006/relationships"><Relationship Id="rId8" Type="http://schemas.openxmlformats.org/officeDocument/2006/relationships/hyperlink" Target="http://ru.wikipedia.org/wiki/%D0%97%D0%B0%D1%89%D0%B8%D1%82%D0%BD%D0%B8%D0%BA_(%D1%84%D1%83%D1%82%D0%B1%D0%BE%D0%BB)" TargetMode="External"/><Relationship Id="rId13" Type="http://schemas.openxmlformats.org/officeDocument/2006/relationships/hyperlink" Target="http://ru.wikipedia.org/wiki/%D0%A4%D0%B0%D0%B1%D0%B8%D0%B0%D0%BD%D1%81%D0%BA%D0%B8,_%D0%9B%D1%83%D0%BA%D0%B0%D1%88" TargetMode="External"/><Relationship Id="rId18" Type="http://schemas.openxmlformats.org/officeDocument/2006/relationships/image" Target="../media/image15.png"/><Relationship Id="rId26" Type="http://schemas.openxmlformats.org/officeDocument/2006/relationships/image" Target="../media/image22.jpeg"/><Relationship Id="rId3" Type="http://schemas.openxmlformats.org/officeDocument/2006/relationships/hyperlink" Target="http://ru.wikipedia.org/wiki/%D0%9F%D0%BE%D0%BB%D1%83%D0%B7%D0%B0%D1%89%D0%B8%D1%82%D0%BD%D0%B8%D0%BA_(%D1%84%D1%83%D1%82%D0%B1%D0%BE%D0%BB)" TargetMode="External"/><Relationship Id="rId21" Type="http://schemas.openxmlformats.org/officeDocument/2006/relationships/image" Target="../media/image7.png"/><Relationship Id="rId7" Type="http://schemas.openxmlformats.org/officeDocument/2006/relationships/hyperlink" Target="http://ru.wikipedia.org/wiki/%D0%A1%D0%BE%D0%BD%D0%B3-%D0%91%D0%B8%D0%BB%D0%BE%D0%BD%D0%B3,_%D0%90%D0%BB%D0%B5%D0%BA%D1%81%D0%B0%D0%BD%D0%B4%D1%80" TargetMode="External"/><Relationship Id="rId12" Type="http://schemas.openxmlformats.org/officeDocument/2006/relationships/hyperlink" Target="http://ru.wikipedia.org/wiki/%D0%92%D1%80%D0%B0%D1%82%D0%B0%D1%80%D1%8C" TargetMode="External"/><Relationship Id="rId17" Type="http://schemas.openxmlformats.org/officeDocument/2006/relationships/image" Target="../media/image14.png"/><Relationship Id="rId25" Type="http://schemas.openxmlformats.org/officeDocument/2006/relationships/image" Target="../media/image21.png"/><Relationship Id="rId2" Type="http://schemas.openxmlformats.org/officeDocument/2006/relationships/slideLayout" Target="../slideLayouts/slideLayout7.xml"/><Relationship Id="rId16" Type="http://schemas.openxmlformats.org/officeDocument/2006/relationships/hyperlink" Target="http://ru.wikipedia.org/w/index.php?title=%D0%9C%D0%B0%D0%BD%D0%BD%D0%BE%D0%BD%D0%B5,_%D0%92%D0%B8%D1%82%D0%BE&amp;action=edit&amp;redlink=1" TargetMode="External"/><Relationship Id="rId20" Type="http://schemas.openxmlformats.org/officeDocument/2006/relationships/image" Target="../media/image17.png"/><Relationship Id="rId1" Type="http://schemas.openxmlformats.org/officeDocument/2006/relationships/tags" Target="../tags/tag4.xml"/><Relationship Id="rId6" Type="http://schemas.openxmlformats.org/officeDocument/2006/relationships/hyperlink" Target="http://ru.wikipedia.org/wiki/%D0%A0%D1%8D%D0%BC%D1%81%D0%B8,_%D0%90%D0%B0%D1%80%D0%BE%D0%BD" TargetMode="External"/><Relationship Id="rId11" Type="http://schemas.openxmlformats.org/officeDocument/2006/relationships/hyperlink" Target="http://ru.wikipedia.org/wiki/%D0%94%D0%B6%D1%83%D1%80%D1%83,_%D0%99%D0%BE%D1%85%D0%B0%D0%BD" TargetMode="External"/><Relationship Id="rId24" Type="http://schemas.openxmlformats.org/officeDocument/2006/relationships/image" Target="../media/image20.png"/><Relationship Id="rId5" Type="http://schemas.openxmlformats.org/officeDocument/2006/relationships/hyperlink" Target="http://ru.wikipedia.org/wiki/%D0%9F%D0%B5%D1%80%D0%B5%D0%B9%D1%80%D0%B0_%D0%9D%D0%B5%D0%B2%D0%B5%D1%81_%D0%94%D0%B5%D0%BD%D0%B8%D0%BB%D1%81%D0%BE%D0%BD" TargetMode="External"/><Relationship Id="rId15" Type="http://schemas.openxmlformats.org/officeDocument/2006/relationships/hyperlink" Target="http://ru.wikipedia.org/wiki/%D0%90%D1%80%D1%88%D0%B0%D0%B2%D0%B8%D0%BD,_%D0%90%D0%BD%D0%B4%D1%80%D0%B5%D0%B9" TargetMode="External"/><Relationship Id="rId23" Type="http://schemas.openxmlformats.org/officeDocument/2006/relationships/image" Target="../media/image19.png"/><Relationship Id="rId10" Type="http://schemas.openxmlformats.org/officeDocument/2006/relationships/hyperlink" Target="http://ru.wikipedia.org/wiki/%D0%A3%D0%B8%D0%BB%D1%88%D0%B8%D1%80,_%D0%94%D0%B6%D0%B5%D0%BA" TargetMode="External"/><Relationship Id="rId19" Type="http://schemas.openxmlformats.org/officeDocument/2006/relationships/image" Target="../media/image16.png"/><Relationship Id="rId4" Type="http://schemas.openxmlformats.org/officeDocument/2006/relationships/hyperlink" Target="http://ru.wikipedia.org/wiki/%D0%A3%D0%BE%D0%BB%D0%BA%D0%BE%D1%82%D1%82,_%D0%A2%D0%B5%D0%BE" TargetMode="External"/><Relationship Id="rId9" Type="http://schemas.openxmlformats.org/officeDocument/2006/relationships/hyperlink" Target="http://ru.wikipedia.org/wiki/%D0%A1%D0%B8%D0%BB%D1%8C%D0%B2%D0%B5%D1%81%D1%82%D1%80,_%D0%9C%D0%B8%D0%BA%D0%B0%D1%8D%D0%BB%D1%8C" TargetMode="External"/><Relationship Id="rId14" Type="http://schemas.openxmlformats.org/officeDocument/2006/relationships/hyperlink" Target="http://ru.wikipedia.org/wiki/%D0%9A%D0%BB%D0%B8%D1%88%D0%B8,_%D0%93%D0%B0%D1%8D%D0%BB%D1%8C" TargetMode="External"/><Relationship Id="rId22" Type="http://schemas.openxmlformats.org/officeDocument/2006/relationships/image" Target="../media/image18.png"/></Relationships>
</file>

<file path=ppt/slides/_rels/slide7.xml.rels><?xml version="1.0" encoding="UTF-8" standalone="yes"?>
<Relationships xmlns="http://schemas.openxmlformats.org/package/2006/relationships"><Relationship Id="rId8" Type="http://schemas.openxmlformats.org/officeDocument/2006/relationships/hyperlink" Target="http://ru.wikipedia.org/wiki/%D0%9F%D0%BE%D0%BB%D1%83%D0%B7%D0%B0%D1%89%D0%B8%D1%82%D0%BD%D0%B8%D0%BA_(%D1%84%D1%83%D1%82%D0%B1%D0%BE%D0%BB)" TargetMode="External"/><Relationship Id="rId13" Type="http://schemas.openxmlformats.org/officeDocument/2006/relationships/image" Target="../media/image24.png"/><Relationship Id="rId3" Type="http://schemas.openxmlformats.org/officeDocument/2006/relationships/hyperlink" Target="http://ru.wikipedia.org/wiki/%D0%9D%D0%B0%D0%BF%D0%B0%D0%B4%D0%B0%D1%8E%D1%89%D0%B8%D0%B9" TargetMode="External"/><Relationship Id="rId7" Type="http://schemas.openxmlformats.org/officeDocument/2006/relationships/hyperlink" Target="http://ru.wikipedia.org/wiki/%D0%AD%D0%B1%D1%83%D1%8D,_%D0%AD%D0%BC%D0%BC%D0%B0%D0%BD%D1%83%D1%8D%D0%BB%D1%8C" TargetMode="External"/><Relationship Id="rId12" Type="http://schemas.openxmlformats.org/officeDocument/2006/relationships/image" Target="../media/image23.png"/><Relationship Id="rId17" Type="http://schemas.openxmlformats.org/officeDocument/2006/relationships/image" Target="../media/image25.jpeg"/><Relationship Id="rId2" Type="http://schemas.openxmlformats.org/officeDocument/2006/relationships/slideLayout" Target="../slideLayouts/slideLayout7.xml"/><Relationship Id="rId16" Type="http://schemas.openxmlformats.org/officeDocument/2006/relationships/image" Target="../media/image14.png"/><Relationship Id="rId1" Type="http://schemas.openxmlformats.org/officeDocument/2006/relationships/tags" Target="../tags/tag5.xml"/><Relationship Id="rId6" Type="http://schemas.openxmlformats.org/officeDocument/2006/relationships/hyperlink" Target="http://ru.wikipedia.org/wiki/%D0%97%D0%B0%D1%89%D0%B8%D1%82%D0%BD%D0%B8%D0%BA_(%D1%84%D1%83%D1%82%D0%B1%D0%BE%D0%BB)" TargetMode="External"/><Relationship Id="rId11" Type="http://schemas.openxmlformats.org/officeDocument/2006/relationships/hyperlink" Target="http://ru.wikipedia.org/wiki/%D0%A0%D1%8D%D0%BD%D0%B4%D0%B0%D0%BB%D0%BB,_%D0%9C%D0%B0%D1%80%D0%BA" TargetMode="External"/><Relationship Id="rId5" Type="http://schemas.openxmlformats.org/officeDocument/2006/relationships/hyperlink" Target="http://ru.wikipedia.org/wiki/%D0%91%D0%B5%D0%BD%D1%82%D0%BD%D0%B5%D1%80,_%D0%9D%D0%B8%D0%BA%D0%BB%D0%B0%D1%81" TargetMode="External"/><Relationship Id="rId15" Type="http://schemas.openxmlformats.org/officeDocument/2006/relationships/image" Target="../media/image7.png"/><Relationship Id="rId10" Type="http://schemas.openxmlformats.org/officeDocument/2006/relationships/hyperlink" Target="http://ru.wikipedia.org/wiki/%D0%93%D0%B8%D0%B1%D0%B1%D1%81,_%D0%9A%D0%B8%D1%80%D0%B0%D0%BD" TargetMode="External"/><Relationship Id="rId4" Type="http://schemas.openxmlformats.org/officeDocument/2006/relationships/hyperlink" Target="http://ru.wikipedia.org/wiki/%D0%90%D0%B4%D0%B5%D0%B1%D0%B0%D0%B9%D0%BE%D1%80,_%D0%AD%D0%BC%D0%BC%D0%B0%D0%BD%D1%83%D1%8D%D0%BB%D1%8C" TargetMode="External"/><Relationship Id="rId9" Type="http://schemas.openxmlformats.org/officeDocument/2006/relationships/hyperlink" Target="http://ru.wikipedia.org/w/index.php?title=%D0%91%D0%B8%D1%88%D0%BE%D1%84%D1%84,_%D0%90%D0%BC%D0%B0%D1%83%D1%80%D0%B8&amp;action=edit&amp;redlink=1" TargetMode="External"/><Relationship Id="rId1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slideLayout" Target="../slideLayouts/slideLayout7.xml"/><Relationship Id="rId1" Type="http://schemas.openxmlformats.org/officeDocument/2006/relationships/tags" Target="../tags/tag6.xml"/></Relationships>
</file>

<file path=ppt/slides/_rels/slide9.xml.rels><?xml version="1.0" encoding="UTF-8" standalone="yes"?>
<Relationships xmlns="http://schemas.openxmlformats.org/package/2006/relationships"><Relationship Id="rId8" Type="http://schemas.openxmlformats.org/officeDocument/2006/relationships/hyperlink" Target="http://ru.wikipedia.org/wiki/1935" TargetMode="External"/><Relationship Id="rId13" Type="http://schemas.openxmlformats.org/officeDocument/2006/relationships/hyperlink" Target="http://ru.wikipedia.org/wiki/1989" TargetMode="External"/><Relationship Id="rId18" Type="http://schemas.openxmlformats.org/officeDocument/2006/relationships/hyperlink" Target="http://ru.wikipedia.org/wiki/%D0%9A%D1%83%D0%B1%D0%BE%D0%BA_%D0%90%D0%BD%D0%B3%D0%BB%D0%B8%D0%B8_%D0%BF%D0%BE_%D1%84%D1%83%D1%82%D0%B1%D0%BE%D0%BB%D1%83" TargetMode="External"/><Relationship Id="rId26" Type="http://schemas.openxmlformats.org/officeDocument/2006/relationships/hyperlink" Target="http://ru.wikipedia.org/wiki/%D0%9A%D1%83%D0%B1%D0%BE%D0%BA_%D0%A4%D1%83%D1%82%D0%B1%D0%BE%D0%BB%D1%8C%D0%BD%D0%BE%D0%B9_%D0%9B%D0%B8%D0%B3%D0%B8" TargetMode="External"/><Relationship Id="rId3" Type="http://schemas.openxmlformats.org/officeDocument/2006/relationships/slideLayout" Target="../slideLayouts/slideLayout7.xml"/><Relationship Id="rId21" Type="http://schemas.openxmlformats.org/officeDocument/2006/relationships/hyperlink" Target="http://ru.wikipedia.org/wiki/1950" TargetMode="External"/><Relationship Id="rId7" Type="http://schemas.openxmlformats.org/officeDocument/2006/relationships/hyperlink" Target="http://ru.wikipedia.org/wiki/1934" TargetMode="External"/><Relationship Id="rId12" Type="http://schemas.openxmlformats.org/officeDocument/2006/relationships/hyperlink" Target="http://ru.wikipedia.org/wiki/1971" TargetMode="External"/><Relationship Id="rId17" Type="http://schemas.openxmlformats.org/officeDocument/2006/relationships/hyperlink" Target="http://ru.wikipedia.org/wiki/2004" TargetMode="External"/><Relationship Id="rId25" Type="http://schemas.openxmlformats.org/officeDocument/2006/relationships/hyperlink" Target="http://ru.wikipedia.org/wiki/2005" TargetMode="External"/><Relationship Id="rId33" Type="http://schemas.openxmlformats.org/officeDocument/2006/relationships/image" Target="../media/image28.png"/><Relationship Id="rId2" Type="http://schemas.openxmlformats.org/officeDocument/2006/relationships/audio" Target="file:///D:\&#1052;&#1086;&#1103;%20&#1084;&#1091;&#1079;&#1099;&#1082;&#1072;\&#1093;&#1091;&#1081;&#1085;&#1103;\Dj%20Tiesto%20-%20Adagio%20For%20Strings.mp3" TargetMode="External"/><Relationship Id="rId16" Type="http://schemas.openxmlformats.org/officeDocument/2006/relationships/hyperlink" Target="http://ru.wikipedia.org/wiki/2002" TargetMode="External"/><Relationship Id="rId20" Type="http://schemas.openxmlformats.org/officeDocument/2006/relationships/hyperlink" Target="http://ru.wikipedia.org/wiki/1936" TargetMode="External"/><Relationship Id="rId29" Type="http://schemas.openxmlformats.org/officeDocument/2006/relationships/hyperlink" Target="http://ru.wikipedia.org/wiki/1970" TargetMode="External"/><Relationship Id="rId1" Type="http://schemas.openxmlformats.org/officeDocument/2006/relationships/tags" Target="../tags/tag7.xml"/><Relationship Id="rId6" Type="http://schemas.openxmlformats.org/officeDocument/2006/relationships/hyperlink" Target="http://ru.wikipedia.org/wiki/1933" TargetMode="External"/><Relationship Id="rId11" Type="http://schemas.openxmlformats.org/officeDocument/2006/relationships/hyperlink" Target="http://ru.wikipedia.org/wiki/1953" TargetMode="External"/><Relationship Id="rId24" Type="http://schemas.openxmlformats.org/officeDocument/2006/relationships/hyperlink" Target="http://ru.wikipedia.org/wiki/2003" TargetMode="External"/><Relationship Id="rId32" Type="http://schemas.openxmlformats.org/officeDocument/2006/relationships/image" Target="../media/image27.jpeg"/><Relationship Id="rId5" Type="http://schemas.openxmlformats.org/officeDocument/2006/relationships/hyperlink" Target="http://ru.wikipedia.org/wiki/1931" TargetMode="External"/><Relationship Id="rId15" Type="http://schemas.openxmlformats.org/officeDocument/2006/relationships/hyperlink" Target="http://ru.wikipedia.org/wiki/1998" TargetMode="External"/><Relationship Id="rId23" Type="http://schemas.openxmlformats.org/officeDocument/2006/relationships/hyperlink" Target="http://ru.wikipedia.org/wiki/1993" TargetMode="External"/><Relationship Id="rId28" Type="http://schemas.openxmlformats.org/officeDocument/2006/relationships/hyperlink" Target="http://ru.wikipedia.org/wiki/%D0%9A%D1%83%D0%B1%D0%BE%D0%BA_%D1%8F%D1%80%D0%BC%D0%B0%D1%80%D0%BE%D0%BA" TargetMode="External"/><Relationship Id="rId10" Type="http://schemas.openxmlformats.org/officeDocument/2006/relationships/hyperlink" Target="http://ru.wikipedia.org/wiki/1948" TargetMode="External"/><Relationship Id="rId19" Type="http://schemas.openxmlformats.org/officeDocument/2006/relationships/hyperlink" Target="http://ru.wikipedia.org/wiki/1930" TargetMode="External"/><Relationship Id="rId31" Type="http://schemas.openxmlformats.org/officeDocument/2006/relationships/hyperlink" Target="http://ru.wikipedia.org/wiki/1994" TargetMode="External"/><Relationship Id="rId4" Type="http://schemas.openxmlformats.org/officeDocument/2006/relationships/hyperlink" Target="http://ru.wikipedia.org/wiki/%D0%A7%D0%B5%D0%BC%D0%BF%D0%B8%D0%BE%D0%BD%D0%B0%D1%82_%D0%90%D0%BD%D0%B3%D0%BB%D0%B8%D0%B8_%D0%BF%D0%BE_%D1%84%D1%83%D1%82%D0%B1%D0%BE%D0%BB%D1%83" TargetMode="External"/><Relationship Id="rId9" Type="http://schemas.openxmlformats.org/officeDocument/2006/relationships/hyperlink" Target="http://ru.wikipedia.org/wiki/1938" TargetMode="External"/><Relationship Id="rId14" Type="http://schemas.openxmlformats.org/officeDocument/2006/relationships/hyperlink" Target="http://ru.wikipedia.org/wiki/1991" TargetMode="External"/><Relationship Id="rId22" Type="http://schemas.openxmlformats.org/officeDocument/2006/relationships/hyperlink" Target="http://ru.wikipedia.org/wiki/1979" TargetMode="External"/><Relationship Id="rId27" Type="http://schemas.openxmlformats.org/officeDocument/2006/relationships/hyperlink" Target="http://ru.wikipedia.org/wiki/1987" TargetMode="External"/><Relationship Id="rId30" Type="http://schemas.openxmlformats.org/officeDocument/2006/relationships/hyperlink" Target="http://ru.wikipedia.org/wiki/%D0%9A%D1%83%D0%B1%D0%BE%D0%BA_%D0%BE%D0%B1%D0%BB%D0%B0%D0%B4%D0%B0%D1%82%D0%B5%D0%BB%D0%B5%D0%B9_%D0%9A%D1%83%D0%B1%D0%BA%D0%BE%D0%B2_%D0%A3%D0%95%D0%A4%D0%90"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Text Box 4"/>
          <p:cNvSpPr txBox="1">
            <a:spLocks noChangeArrowheads="1"/>
          </p:cNvSpPr>
          <p:nvPr/>
        </p:nvSpPr>
        <p:spPr bwMode="auto">
          <a:xfrm>
            <a:off x="755650" y="981075"/>
            <a:ext cx="7200900" cy="1555750"/>
          </a:xfrm>
          <a:prstGeom prst="rect">
            <a:avLst/>
          </a:prstGeom>
          <a:noFill/>
          <a:ln w="9525">
            <a:noFill/>
            <a:miter lim="800000"/>
            <a:headEnd/>
            <a:tailEnd/>
          </a:ln>
          <a:effectLst/>
        </p:spPr>
        <p:txBody>
          <a:bodyPr>
            <a:spAutoFit/>
          </a:bodyPr>
          <a:lstStyle/>
          <a:p>
            <a:pPr algn="ctr">
              <a:spcBef>
                <a:spcPct val="50000"/>
              </a:spcBef>
            </a:pPr>
            <a:r>
              <a:rPr lang="en-US" sz="9600" b="1">
                <a:solidFill>
                  <a:srgbClr val="FF0000"/>
                </a:solidFill>
              </a:rPr>
              <a:t>Arsenal</a:t>
            </a:r>
            <a:endParaRPr lang="ru-RU" sz="9600" b="1">
              <a:solidFill>
                <a:srgbClr val="FF0000"/>
              </a:solidFill>
            </a:endParaRPr>
          </a:p>
        </p:txBody>
      </p:sp>
      <p:pic>
        <p:nvPicPr>
          <p:cNvPr id="2053" name="Picture 5" descr="150px-Arsenal_FC"/>
          <p:cNvPicPr>
            <a:picLocks noChangeAspect="1" noChangeArrowheads="1"/>
          </p:cNvPicPr>
          <p:nvPr/>
        </p:nvPicPr>
        <p:blipFill>
          <a:blip r:embed="rId2"/>
          <a:srcRect/>
          <a:stretch>
            <a:fillRect/>
          </a:stretch>
        </p:blipFill>
        <p:spPr bwMode="auto">
          <a:xfrm>
            <a:off x="3132138" y="2349500"/>
            <a:ext cx="2984500" cy="3502025"/>
          </a:xfrm>
          <a:prstGeom prst="rect">
            <a:avLst/>
          </a:prstGeom>
          <a:noFill/>
        </p:spPr>
      </p:pic>
      <p:pic>
        <p:nvPicPr>
          <p:cNvPr id="2057" name="Picture 9" descr="CPUMAD"/>
          <p:cNvPicPr>
            <a:picLocks noChangeAspect="1" noChangeArrowheads="1"/>
          </p:cNvPicPr>
          <p:nvPr/>
        </p:nvPicPr>
        <p:blipFill>
          <a:blip r:embed="rId3"/>
          <a:srcRect/>
          <a:stretch>
            <a:fillRect/>
          </a:stretch>
        </p:blipFill>
        <p:spPr bwMode="auto">
          <a:xfrm>
            <a:off x="7451725" y="3860800"/>
            <a:ext cx="646113" cy="646113"/>
          </a:xfrm>
          <a:prstGeom prst="rect">
            <a:avLst/>
          </a:prstGeom>
          <a:noFill/>
        </p:spPr>
      </p:pic>
      <p:sp>
        <p:nvSpPr>
          <p:cNvPr id="2058" name="Text Box 10"/>
          <p:cNvSpPr txBox="1">
            <a:spLocks noChangeArrowheads="1"/>
          </p:cNvSpPr>
          <p:nvPr/>
        </p:nvSpPr>
        <p:spPr bwMode="auto">
          <a:xfrm>
            <a:off x="6804025" y="4508500"/>
            <a:ext cx="2124075" cy="581025"/>
          </a:xfrm>
          <a:prstGeom prst="rect">
            <a:avLst/>
          </a:prstGeom>
          <a:noFill/>
          <a:ln w="9525">
            <a:noFill/>
            <a:miter lim="800000"/>
            <a:headEnd/>
            <a:tailEnd/>
          </a:ln>
          <a:effectLst/>
        </p:spPr>
        <p:txBody>
          <a:bodyPr>
            <a:spAutoFit/>
          </a:bodyPr>
          <a:lstStyle/>
          <a:p>
            <a:pPr>
              <a:spcBef>
                <a:spcPct val="50000"/>
              </a:spcBef>
            </a:pPr>
            <a:r>
              <a:rPr lang="ru-RU" sz="1600">
                <a:solidFill>
                  <a:srgbClr val="FF0000"/>
                </a:solidFill>
              </a:rPr>
              <a:t>Fan FC Arsenal </a:t>
            </a:r>
            <a:r>
              <a:rPr lang="en-US" sz="1600">
                <a:solidFill>
                  <a:srgbClr val="FF0000"/>
                </a:solidFill>
              </a:rPr>
              <a:t>Belogolovy Roman</a:t>
            </a:r>
            <a:r>
              <a:rPr lang="ru-RU" sz="1600">
                <a:solidFill>
                  <a:srgbClr val="FF0000"/>
                </a:solidFill>
              </a:rPr>
              <a:t> </a:t>
            </a:r>
          </a:p>
        </p:txBody>
      </p:sp>
    </p:spTree>
  </p:cSld>
  <p:clrMapOvr>
    <a:masterClrMapping/>
  </p:clrMapOvr>
  <p:transition advClick="0" advTm="7625">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afterEffect">
                                  <p:stCondLst>
                                    <p:cond delay="0"/>
                                  </p:stCondLst>
                                  <p:childTnLst>
                                    <p:set>
                                      <p:cBhvr>
                                        <p:cTn id="6" dur="1" fill="hold">
                                          <p:stCondLst>
                                            <p:cond delay="0"/>
                                          </p:stCondLst>
                                        </p:cTn>
                                        <p:tgtEl>
                                          <p:spTgt spid="2053"/>
                                        </p:tgtEl>
                                        <p:attrNameLst>
                                          <p:attrName>style.visibility</p:attrName>
                                        </p:attrNameLst>
                                      </p:cBhvr>
                                      <p:to>
                                        <p:strVal val="visible"/>
                                      </p:to>
                                    </p:set>
                                    <p:animEffect transition="in" filter="diamond(in)">
                                      <p:cBhvr>
                                        <p:cTn id="7" dur="2000"/>
                                        <p:tgtEl>
                                          <p:spTgt spid="2053"/>
                                        </p:tgtEl>
                                      </p:cBhvr>
                                    </p:animEffect>
                                  </p:childTnLst>
                                </p:cTn>
                              </p:par>
                            </p:childTnLst>
                          </p:cTn>
                        </p:par>
                        <p:par>
                          <p:cTn id="8" fill="hold">
                            <p:stCondLst>
                              <p:cond delay="2000"/>
                            </p:stCondLst>
                            <p:childTnLst>
                              <p:par>
                                <p:cTn id="9" presetID="8" presetClass="exit" presetSubtype="16" fill="hold" nodeType="afterEffect">
                                  <p:stCondLst>
                                    <p:cond delay="3000"/>
                                  </p:stCondLst>
                                  <p:childTnLst>
                                    <p:animEffect transition="out" filter="diamond(in)">
                                      <p:cBhvr>
                                        <p:cTn id="10" dur="2000"/>
                                        <p:tgtEl>
                                          <p:spTgt spid="2053"/>
                                        </p:tgtEl>
                                      </p:cBhvr>
                                    </p:animEffect>
                                    <p:set>
                                      <p:cBhvr>
                                        <p:cTn id="11" dur="1" fill="hold">
                                          <p:stCondLst>
                                            <p:cond delay="1999"/>
                                          </p:stCondLst>
                                        </p:cTn>
                                        <p:tgtEl>
                                          <p:spTgt spid="205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Text Box 5"/>
          <p:cNvSpPr txBox="1">
            <a:spLocks noChangeArrowheads="1"/>
          </p:cNvSpPr>
          <p:nvPr/>
        </p:nvSpPr>
        <p:spPr bwMode="auto">
          <a:xfrm>
            <a:off x="250825" y="654050"/>
            <a:ext cx="3203575" cy="6203950"/>
          </a:xfrm>
          <a:prstGeom prst="rect">
            <a:avLst/>
          </a:prstGeom>
          <a:noFill/>
          <a:ln w="9525">
            <a:noFill/>
            <a:miter lim="800000"/>
            <a:headEnd/>
            <a:tailEnd/>
          </a:ln>
          <a:effectLst/>
        </p:spPr>
        <p:txBody>
          <a:bodyPr>
            <a:spAutoFit/>
          </a:bodyPr>
          <a:lstStyle/>
          <a:p>
            <a:r>
              <a:rPr lang="ru-RU" sz="1600" dirty="0">
                <a:hlinkClick r:id="rId3" tooltip="Боб Джон (страница отсутствует)"/>
              </a:rPr>
              <a:t>Боб Джон</a:t>
            </a:r>
            <a:r>
              <a:rPr lang="ru-RU" sz="1600" dirty="0"/>
              <a:t> (1922–1937)</a:t>
            </a:r>
          </a:p>
          <a:p>
            <a:r>
              <a:rPr lang="ru-RU" sz="1600" dirty="0">
                <a:hlinkClick r:id="rId4" tooltip="Чарли Бачен (страница отсутствует)"/>
              </a:rPr>
              <a:t>Чарли </a:t>
            </a:r>
            <a:r>
              <a:rPr lang="ru-RU" sz="1600" dirty="0" err="1">
                <a:hlinkClick r:id="rId4" tooltip="Чарли Бачен (страница отсутствует)"/>
              </a:rPr>
              <a:t>Бачен</a:t>
            </a:r>
            <a:r>
              <a:rPr lang="ru-RU" sz="1600" dirty="0"/>
              <a:t> (1925–1928)</a:t>
            </a:r>
          </a:p>
          <a:p>
            <a:r>
              <a:rPr lang="ru-RU" sz="1600" dirty="0">
                <a:hlinkClick r:id="rId5" tooltip="Том Паркер"/>
              </a:rPr>
              <a:t>Том </a:t>
            </a:r>
            <a:r>
              <a:rPr lang="ru-RU" sz="1600" dirty="0" err="1">
                <a:hlinkClick r:id="rId5" tooltip="Том Паркер"/>
              </a:rPr>
              <a:t>Паркер</a:t>
            </a:r>
            <a:r>
              <a:rPr lang="ru-RU" sz="1600" dirty="0"/>
              <a:t> (1926–1932)</a:t>
            </a:r>
          </a:p>
          <a:p>
            <a:r>
              <a:rPr lang="ru-RU" sz="1600" dirty="0">
                <a:hlinkClick r:id="rId6" tooltip="Джек Ламберт (страница отсутствует)"/>
              </a:rPr>
              <a:t>Джек Ламберт</a:t>
            </a:r>
            <a:r>
              <a:rPr lang="ru-RU" sz="1600" dirty="0"/>
              <a:t> (1926–1933)</a:t>
            </a:r>
          </a:p>
          <a:p>
            <a:r>
              <a:rPr lang="ru-RU" sz="1600" dirty="0">
                <a:hlinkClick r:id="rId7" tooltip="Джо Халм (страница отсутствует)"/>
              </a:rPr>
              <a:t>Джо </a:t>
            </a:r>
            <a:r>
              <a:rPr lang="ru-RU" sz="1600" dirty="0" err="1">
                <a:hlinkClick r:id="rId7" tooltip="Джо Халм (страница отсутствует)"/>
              </a:rPr>
              <a:t>Халм</a:t>
            </a:r>
            <a:r>
              <a:rPr lang="ru-RU" sz="1600" dirty="0"/>
              <a:t> (1926–1937)</a:t>
            </a:r>
          </a:p>
          <a:p>
            <a:r>
              <a:rPr lang="ru-RU" sz="1600" dirty="0" err="1">
                <a:hlinkClick r:id="rId8" tooltip="Эдрис Хэпгуд (страница отсутствует)"/>
              </a:rPr>
              <a:t>Эдрис</a:t>
            </a:r>
            <a:r>
              <a:rPr lang="ru-RU" sz="1600" dirty="0">
                <a:hlinkClick r:id="rId8" tooltip="Эдрис Хэпгуд (страница отсутствует)"/>
              </a:rPr>
              <a:t> </a:t>
            </a:r>
            <a:r>
              <a:rPr lang="ru-RU" sz="1600" dirty="0" err="1">
                <a:hlinkClick r:id="rId8" tooltip="Эдрис Хэпгуд (страница отсутствует)"/>
              </a:rPr>
              <a:t>Хэпгуд</a:t>
            </a:r>
            <a:r>
              <a:rPr lang="ru-RU" sz="1600" dirty="0"/>
              <a:t> (1927–1939)</a:t>
            </a:r>
          </a:p>
          <a:p>
            <a:r>
              <a:rPr lang="ru-RU" sz="1600" dirty="0">
                <a:hlinkClick r:id="rId9" tooltip="Дэвид Джек (страница отсутствует)"/>
              </a:rPr>
              <a:t>Дэвид Джек</a:t>
            </a:r>
            <a:r>
              <a:rPr lang="ru-RU" sz="1600" dirty="0"/>
              <a:t> (1928–1934)</a:t>
            </a:r>
          </a:p>
          <a:p>
            <a:r>
              <a:rPr lang="ru-RU" sz="1600" dirty="0">
                <a:hlinkClick r:id="rId10" tooltip="Чарли Джонс (страница отсутствует)"/>
              </a:rPr>
              <a:t>Чарли Джонс</a:t>
            </a:r>
            <a:r>
              <a:rPr lang="ru-RU" sz="1600" dirty="0"/>
              <a:t> (1928–1934)</a:t>
            </a:r>
          </a:p>
          <a:p>
            <a:r>
              <a:rPr lang="ru-RU" sz="1600" dirty="0">
                <a:hlinkClick r:id="rId11" tooltip="Клифф Бастин (страница отсутствует)"/>
              </a:rPr>
              <a:t>Клифф </a:t>
            </a:r>
            <a:r>
              <a:rPr lang="ru-RU" sz="1600" dirty="0" err="1">
                <a:hlinkClick r:id="rId11" tooltip="Клифф Бастин (страница отсутствует)"/>
              </a:rPr>
              <a:t>Бастин</a:t>
            </a:r>
            <a:r>
              <a:rPr lang="ru-RU" sz="1600" dirty="0"/>
              <a:t> (1929–1947)</a:t>
            </a:r>
          </a:p>
          <a:p>
            <a:r>
              <a:rPr lang="ru-RU" sz="1600" dirty="0">
                <a:hlinkClick r:id="rId12" tooltip="Алекс Джеймс (страница отсутствует)"/>
              </a:rPr>
              <a:t>Алекс Джеймс</a:t>
            </a:r>
            <a:r>
              <a:rPr lang="ru-RU" sz="1600" dirty="0"/>
              <a:t> (1929–1937)</a:t>
            </a:r>
          </a:p>
          <a:p>
            <a:r>
              <a:rPr lang="ru-RU" sz="1600" dirty="0" err="1">
                <a:hlinkClick r:id="rId13" tooltip="Лесли Комптон"/>
              </a:rPr>
              <a:t>Лесли</a:t>
            </a:r>
            <a:r>
              <a:rPr lang="ru-RU" sz="1600" dirty="0">
                <a:hlinkClick r:id="rId13" tooltip="Лесли Комптон"/>
              </a:rPr>
              <a:t> Комптон</a:t>
            </a:r>
            <a:r>
              <a:rPr lang="ru-RU" sz="1600" dirty="0"/>
              <a:t> (1930–1950)</a:t>
            </a:r>
          </a:p>
          <a:p>
            <a:r>
              <a:rPr lang="ru-RU" sz="1600" dirty="0">
                <a:hlinkClick r:id="rId14" tooltip="Джордж Мэйл (страница отсутствует)"/>
              </a:rPr>
              <a:t>Джордж </a:t>
            </a:r>
            <a:r>
              <a:rPr lang="ru-RU" sz="1600" dirty="0" err="1">
                <a:hlinkClick r:id="rId14" tooltip="Джордж Мэйл (страница отсутствует)"/>
              </a:rPr>
              <a:t>Мэйл</a:t>
            </a:r>
            <a:r>
              <a:rPr lang="ru-RU" sz="1600" dirty="0"/>
              <a:t> (1930–1948)</a:t>
            </a:r>
          </a:p>
          <a:p>
            <a:r>
              <a:rPr lang="ru-RU" sz="1600" dirty="0">
                <a:hlinkClick r:id="rId15" tooltip="Фрэнк Мосс (страница отсутствует)"/>
              </a:rPr>
              <a:t>Фрэнк </a:t>
            </a:r>
            <a:r>
              <a:rPr lang="ru-RU" sz="1600" dirty="0" err="1">
                <a:hlinkClick r:id="rId15" tooltip="Фрэнк Мосс (страница отсутствует)"/>
              </a:rPr>
              <a:t>Мосс</a:t>
            </a:r>
            <a:r>
              <a:rPr lang="ru-RU" sz="1600" dirty="0"/>
              <a:t> (1931–1936)</a:t>
            </a:r>
          </a:p>
          <a:p>
            <a:r>
              <a:rPr lang="ru-RU" sz="1600" dirty="0" err="1">
                <a:hlinkClick r:id="rId16" tooltip="Вильфред Коппинг (страница отсутствует)"/>
              </a:rPr>
              <a:t>Вильфред</a:t>
            </a:r>
            <a:r>
              <a:rPr lang="ru-RU" sz="1600" dirty="0">
                <a:hlinkClick r:id="rId16" tooltip="Вильфред Коппинг (страница отсутствует)"/>
              </a:rPr>
              <a:t> </a:t>
            </a:r>
            <a:r>
              <a:rPr lang="ru-RU" sz="1600" dirty="0" err="1">
                <a:hlinkClick r:id="rId16" tooltip="Вильфред Коппинг (страница отсутствует)"/>
              </a:rPr>
              <a:t>Коппинг</a:t>
            </a:r>
            <a:r>
              <a:rPr lang="ru-RU" sz="1600" dirty="0"/>
              <a:t> (1934–1939)</a:t>
            </a:r>
          </a:p>
          <a:p>
            <a:r>
              <a:rPr lang="ru-RU" sz="1600" dirty="0" err="1">
                <a:hlinkClick r:id="rId17" tooltip="Тед Дрейк (страница отсутствует)"/>
              </a:rPr>
              <a:t>Тед</a:t>
            </a:r>
            <a:r>
              <a:rPr lang="ru-RU" sz="1600" dirty="0">
                <a:hlinkClick r:id="rId17" tooltip="Тед Дрейк (страница отсутствует)"/>
              </a:rPr>
              <a:t> Дрейк</a:t>
            </a:r>
            <a:r>
              <a:rPr lang="ru-RU" sz="1600" dirty="0"/>
              <a:t> (1934–1939)</a:t>
            </a:r>
          </a:p>
          <a:p>
            <a:r>
              <a:rPr lang="ru-RU" sz="1600" dirty="0" err="1">
                <a:hlinkClick r:id="rId18" tooltip="Рег Льюис (страница отсутствует)"/>
              </a:rPr>
              <a:t>Рег</a:t>
            </a:r>
            <a:r>
              <a:rPr lang="ru-RU" sz="1600" dirty="0">
                <a:hlinkClick r:id="rId18" tooltip="Рег Льюис (страница отсутствует)"/>
              </a:rPr>
              <a:t> Льюис</a:t>
            </a:r>
            <a:r>
              <a:rPr lang="ru-RU" sz="1600" dirty="0"/>
              <a:t> (1935–1953)</a:t>
            </a:r>
          </a:p>
          <a:p>
            <a:r>
              <a:rPr lang="ru-RU" sz="1600" dirty="0">
                <a:hlinkClick r:id="rId19" tooltip="Джордж Суиндин (страница отсутствует)"/>
              </a:rPr>
              <a:t>Джордж </a:t>
            </a:r>
            <a:r>
              <a:rPr lang="ru-RU" sz="1600" dirty="0" err="1">
                <a:hlinkClick r:id="rId19" tooltip="Джордж Суиндин (страница отсутствует)"/>
              </a:rPr>
              <a:t>Суиндин</a:t>
            </a:r>
            <a:r>
              <a:rPr lang="ru-RU" sz="1600" dirty="0"/>
              <a:t> (1936–1953)</a:t>
            </a:r>
          </a:p>
          <a:p>
            <a:r>
              <a:rPr lang="ru-RU" sz="1600" dirty="0">
                <a:hlinkClick r:id="rId20" tooltip="Джо Мерсер (страница отсутствует)"/>
              </a:rPr>
              <a:t>Джо </a:t>
            </a:r>
            <a:r>
              <a:rPr lang="ru-RU" sz="1600" dirty="0" err="1">
                <a:hlinkClick r:id="rId20" tooltip="Джо Мерсер (страница отсутствует)"/>
              </a:rPr>
              <a:t>Мерсер</a:t>
            </a:r>
            <a:r>
              <a:rPr lang="ru-RU" sz="1600" dirty="0"/>
              <a:t> (1946–1954)</a:t>
            </a:r>
          </a:p>
          <a:p>
            <a:r>
              <a:rPr lang="ru-RU" sz="1600" dirty="0">
                <a:hlinkClick r:id="rId21" tooltip="Дон Ропер (страница отсутствует)"/>
              </a:rPr>
              <a:t>Дон </a:t>
            </a:r>
            <a:r>
              <a:rPr lang="ru-RU" sz="1600" dirty="0" err="1">
                <a:hlinkClick r:id="rId21" tooltip="Дон Ропер (страница отсутствует)"/>
              </a:rPr>
              <a:t>Ропер</a:t>
            </a:r>
            <a:r>
              <a:rPr lang="ru-RU" sz="1600" dirty="0"/>
              <a:t> (1947–1956)</a:t>
            </a:r>
          </a:p>
          <a:p>
            <a:r>
              <a:rPr lang="ru-RU" sz="1600" dirty="0">
                <a:hlinkClick r:id="rId22" tooltip="Джек Келси (страница отсутствует)"/>
              </a:rPr>
              <a:t>Джек </a:t>
            </a:r>
            <a:r>
              <a:rPr lang="ru-RU" sz="1600" dirty="0" err="1">
                <a:hlinkClick r:id="rId22" tooltip="Джек Келси (страница отсутствует)"/>
              </a:rPr>
              <a:t>Келси</a:t>
            </a:r>
            <a:r>
              <a:rPr lang="ru-RU" sz="1600" dirty="0"/>
              <a:t> (1951–1962)</a:t>
            </a:r>
          </a:p>
          <a:p>
            <a:r>
              <a:rPr lang="ru-RU" sz="1600" dirty="0">
                <a:hlinkClick r:id="rId23" tooltip="Джордж Армстронг (страница отсутствует)"/>
              </a:rPr>
              <a:t>Джордж </a:t>
            </a:r>
            <a:r>
              <a:rPr lang="ru-RU" sz="1600" dirty="0" err="1">
                <a:hlinkClick r:id="rId23" tooltip="Джордж Армстронг (страница отсутствует)"/>
              </a:rPr>
              <a:t>Армстронг</a:t>
            </a:r>
            <a:r>
              <a:rPr lang="ru-RU" sz="1600" dirty="0"/>
              <a:t> (1962–1977)</a:t>
            </a:r>
          </a:p>
          <a:p>
            <a:r>
              <a:rPr lang="ru-RU" sz="1600" dirty="0">
                <a:hlinkClick r:id="rId24" tooltip="Боб Уилсон (страница отсутствует)"/>
              </a:rPr>
              <a:t>Боб Уилсон</a:t>
            </a:r>
            <a:r>
              <a:rPr lang="ru-RU" sz="1600" dirty="0"/>
              <a:t> (1963–1974)</a:t>
            </a:r>
          </a:p>
          <a:p>
            <a:r>
              <a:rPr lang="ru-RU" sz="1600" dirty="0">
                <a:hlinkClick r:id="rId25" tooltip="Фрэнк Маклинток (страница отсутствует)"/>
              </a:rPr>
              <a:t>Фрэнк </a:t>
            </a:r>
            <a:r>
              <a:rPr lang="ru-RU" sz="1600" dirty="0" err="1">
                <a:hlinkClick r:id="rId25" tooltip="Фрэнк Маклинток (страница отсутствует)"/>
              </a:rPr>
              <a:t>Маклинток</a:t>
            </a:r>
            <a:r>
              <a:rPr lang="ru-RU" sz="1600" dirty="0"/>
              <a:t> (1964–1973)</a:t>
            </a:r>
          </a:p>
          <a:p>
            <a:r>
              <a:rPr lang="ru-RU" sz="1600" dirty="0">
                <a:hlinkClick r:id="rId26" tooltip="Джон Рэдфорд (страница отсутствует)"/>
              </a:rPr>
              <a:t>Джон </a:t>
            </a:r>
            <a:r>
              <a:rPr lang="ru-RU" sz="1600" dirty="0" err="1">
                <a:hlinkClick r:id="rId26" tooltip="Джон Рэдфорд (страница отсутствует)"/>
              </a:rPr>
              <a:t>Рэдфорд</a:t>
            </a:r>
            <a:r>
              <a:rPr lang="ru-RU" sz="1600" dirty="0"/>
              <a:t> (1964–1976)</a:t>
            </a:r>
          </a:p>
          <a:p>
            <a:r>
              <a:rPr lang="ru-RU" altLang="zh-CN" sz="1600" dirty="0">
                <a:hlinkClick r:id="rId27" tooltip="Питер Симпсон (страница отсутствует)"/>
              </a:rPr>
              <a:t>Питер Симпсон</a:t>
            </a:r>
            <a:r>
              <a:rPr lang="ru-RU" altLang="zh-CN" sz="1600" dirty="0"/>
              <a:t> (1964–1978) </a:t>
            </a:r>
            <a:endParaRPr lang="ru-RU" sz="1600" dirty="0"/>
          </a:p>
        </p:txBody>
      </p:sp>
      <p:sp>
        <p:nvSpPr>
          <p:cNvPr id="22534" name="Text Box 6"/>
          <p:cNvSpPr txBox="1">
            <a:spLocks noChangeArrowheads="1"/>
          </p:cNvSpPr>
          <p:nvPr/>
        </p:nvSpPr>
        <p:spPr bwMode="auto">
          <a:xfrm>
            <a:off x="4427538" y="549275"/>
            <a:ext cx="4103687" cy="6203950"/>
          </a:xfrm>
          <a:prstGeom prst="rect">
            <a:avLst/>
          </a:prstGeom>
          <a:noFill/>
          <a:ln w="9525">
            <a:noFill/>
            <a:miter lim="800000"/>
            <a:headEnd/>
            <a:tailEnd/>
          </a:ln>
          <a:effectLst/>
        </p:spPr>
        <p:txBody>
          <a:bodyPr>
            <a:spAutoFit/>
          </a:bodyPr>
          <a:lstStyle/>
          <a:p>
            <a:r>
              <a:rPr lang="ru-RU" sz="1600" dirty="0">
                <a:hlinkClick r:id="rId28" tooltip="Питер Стори (страница отсутствует)"/>
              </a:rPr>
              <a:t>Питер </a:t>
            </a:r>
            <a:r>
              <a:rPr lang="ru-RU" sz="1600" dirty="0" err="1">
                <a:hlinkClick r:id="rId28" tooltip="Питер Стори (страница отсутствует)"/>
              </a:rPr>
              <a:t>Стори</a:t>
            </a:r>
            <a:r>
              <a:rPr lang="ru-RU" sz="1600" dirty="0"/>
              <a:t> (1965–1977)</a:t>
            </a:r>
          </a:p>
          <a:p>
            <a:r>
              <a:rPr lang="ru-RU" sz="1600" dirty="0">
                <a:hlinkClick r:id="rId29" tooltip="Боб Макнаб (страница отсутствует)"/>
              </a:rPr>
              <a:t>Боб </a:t>
            </a:r>
            <a:r>
              <a:rPr lang="ru-RU" sz="1600" dirty="0" err="1">
                <a:hlinkClick r:id="rId29" tooltip="Боб Макнаб (страница отсутствует)"/>
              </a:rPr>
              <a:t>Макнаб</a:t>
            </a:r>
            <a:r>
              <a:rPr lang="ru-RU" sz="1600" dirty="0"/>
              <a:t> (1966–1975)</a:t>
            </a:r>
          </a:p>
          <a:p>
            <a:r>
              <a:rPr lang="ru-RU" sz="1600" dirty="0">
                <a:hlinkClick r:id="rId30" tooltip="Джордж Грэм (страница отсутствует)"/>
              </a:rPr>
              <a:t>Джордж </a:t>
            </a:r>
            <a:r>
              <a:rPr lang="ru-RU" sz="1600" dirty="0" err="1">
                <a:hlinkClick r:id="rId30" tooltip="Джордж Грэм (страница отсутствует)"/>
              </a:rPr>
              <a:t>Грэм</a:t>
            </a:r>
            <a:r>
              <a:rPr lang="ru-RU" sz="1600" dirty="0"/>
              <a:t> (1966–1972)</a:t>
            </a:r>
          </a:p>
          <a:p>
            <a:r>
              <a:rPr lang="ru-RU" sz="1600" dirty="0">
                <a:hlinkClick r:id="rId31" tooltip="Пэт Райс (страница отсутствует)"/>
              </a:rPr>
              <a:t>Пэт </a:t>
            </a:r>
            <a:r>
              <a:rPr lang="ru-RU" sz="1600" dirty="0" err="1">
                <a:hlinkClick r:id="rId31" tooltip="Пэт Райс (страница отсутствует)"/>
              </a:rPr>
              <a:t>Райс</a:t>
            </a:r>
            <a:r>
              <a:rPr lang="ru-RU" sz="1600" dirty="0"/>
              <a:t> (1967–1980)</a:t>
            </a:r>
          </a:p>
          <a:p>
            <a:r>
              <a:rPr lang="ru-RU" sz="1600" dirty="0">
                <a:hlinkClick r:id="rId32" tooltip="Чарли Джордж (страница отсутствует)"/>
              </a:rPr>
              <a:t>Чарли Джордж</a:t>
            </a:r>
            <a:r>
              <a:rPr lang="ru-RU" sz="1600" dirty="0"/>
              <a:t> (1969–1975)</a:t>
            </a:r>
          </a:p>
          <a:p>
            <a:r>
              <a:rPr lang="ru-RU" sz="1600" dirty="0" err="1">
                <a:hlinkClick r:id="rId33" tooltip="Самуэль Нельсон (страница отсутствует)"/>
              </a:rPr>
              <a:t>Самуэль</a:t>
            </a:r>
            <a:r>
              <a:rPr lang="ru-RU" sz="1600" dirty="0">
                <a:hlinkClick r:id="rId33" tooltip="Самуэль Нельсон (страница отсутствует)"/>
              </a:rPr>
              <a:t> Нельсон</a:t>
            </a:r>
            <a:r>
              <a:rPr lang="ru-RU" sz="1600" dirty="0"/>
              <a:t> (1969–1981)</a:t>
            </a:r>
          </a:p>
          <a:p>
            <a:r>
              <a:rPr lang="ru-RU" sz="1600" dirty="0" err="1">
                <a:hlinkClick r:id="rId34" tooltip="Рэй Кеннеди"/>
              </a:rPr>
              <a:t>Рэй</a:t>
            </a:r>
            <a:r>
              <a:rPr lang="ru-RU" sz="1600" dirty="0">
                <a:hlinkClick r:id="rId34" tooltip="Рэй Кеннеди"/>
              </a:rPr>
              <a:t> Кеннеди</a:t>
            </a:r>
            <a:r>
              <a:rPr lang="ru-RU" sz="1600" dirty="0"/>
              <a:t> (1969–1974)</a:t>
            </a:r>
          </a:p>
          <a:p>
            <a:r>
              <a:rPr lang="ru-RU" sz="1600" dirty="0" err="1">
                <a:hlinkClick r:id="rId35" tooltip="Лайам Брейди (страница отсутствует)"/>
              </a:rPr>
              <a:t>Лайам</a:t>
            </a:r>
            <a:r>
              <a:rPr lang="ru-RU" sz="1600" dirty="0">
                <a:hlinkClick r:id="rId35" tooltip="Лайам Брейди (страница отсутствует)"/>
              </a:rPr>
              <a:t> </a:t>
            </a:r>
            <a:r>
              <a:rPr lang="ru-RU" sz="1600" dirty="0" err="1">
                <a:hlinkClick r:id="rId35" tooltip="Лайам Брейди (страница отсутствует)"/>
              </a:rPr>
              <a:t>Брейди</a:t>
            </a:r>
            <a:r>
              <a:rPr lang="ru-RU" sz="1600" dirty="0"/>
              <a:t> (1973–1980)</a:t>
            </a:r>
          </a:p>
          <a:p>
            <a:r>
              <a:rPr lang="ru-RU" sz="1600" dirty="0">
                <a:hlinkClick r:id="rId36" tooltip="Дэвид О'Лири (страница отсутствует)"/>
              </a:rPr>
              <a:t>Дэвид </a:t>
            </a:r>
            <a:r>
              <a:rPr lang="ru-RU" sz="1600" dirty="0" err="1">
                <a:hlinkClick r:id="rId36" tooltip="Дэвид О'Лири (страница отсутствует)"/>
              </a:rPr>
              <a:t>О'Лири</a:t>
            </a:r>
            <a:r>
              <a:rPr lang="ru-RU" sz="1600" dirty="0"/>
              <a:t> (1975–1993)</a:t>
            </a:r>
          </a:p>
          <a:p>
            <a:r>
              <a:rPr lang="ru-RU" sz="1600" dirty="0">
                <a:hlinkClick r:id="rId37" tooltip="Пэт Дженнингс"/>
              </a:rPr>
              <a:t>Пэт Дженнингс</a:t>
            </a:r>
            <a:r>
              <a:rPr lang="ru-RU" sz="1600" dirty="0"/>
              <a:t> (1977–1984)</a:t>
            </a:r>
          </a:p>
          <a:p>
            <a:r>
              <a:rPr lang="ru-RU" sz="1600" dirty="0">
                <a:hlinkClick r:id="rId38" tooltip="Тони Адамс"/>
              </a:rPr>
              <a:t>Тони Адамс</a:t>
            </a:r>
            <a:r>
              <a:rPr lang="ru-RU" sz="1600" dirty="0"/>
              <a:t> (1983–2002)</a:t>
            </a:r>
          </a:p>
          <a:p>
            <a:r>
              <a:rPr lang="ru-RU" sz="1600" dirty="0">
                <a:hlinkClick r:id="rId39" tooltip="Дэвид Рокасл (страница отсутствует)"/>
              </a:rPr>
              <a:t>Дэвид </a:t>
            </a:r>
            <a:r>
              <a:rPr lang="ru-RU" sz="1600" dirty="0" err="1">
                <a:hlinkClick r:id="rId39" tooltip="Дэвид Рокасл (страница отсутствует)"/>
              </a:rPr>
              <a:t>Рокасл</a:t>
            </a:r>
            <a:r>
              <a:rPr lang="ru-RU" sz="1600" dirty="0"/>
              <a:t> (1985–1992)</a:t>
            </a:r>
          </a:p>
          <a:p>
            <a:r>
              <a:rPr lang="ru-RU" sz="1600" dirty="0">
                <a:hlinkClick r:id="rId40" tooltip="Мартин Киоун (страница отсутствует)"/>
              </a:rPr>
              <a:t>Мартин </a:t>
            </a:r>
            <a:r>
              <a:rPr lang="ru-RU" sz="1600" dirty="0" err="1">
                <a:hlinkClick r:id="rId40" tooltip="Мартин Киоун (страница отсутствует)"/>
              </a:rPr>
              <a:t>Киоун</a:t>
            </a:r>
            <a:r>
              <a:rPr lang="ru-RU" sz="1600" dirty="0"/>
              <a:t> (1985–1986, 1993–2004)</a:t>
            </a:r>
          </a:p>
          <a:p>
            <a:r>
              <a:rPr lang="ru-RU" sz="1600" dirty="0">
                <a:hlinkClick r:id="rId41" tooltip="Пол Мерсон (страница отсутствует)"/>
              </a:rPr>
              <a:t>Пол </a:t>
            </a:r>
            <a:r>
              <a:rPr lang="ru-RU" sz="1600" dirty="0" err="1">
                <a:hlinkClick r:id="rId41" tooltip="Пол Мерсон (страница отсутствует)"/>
              </a:rPr>
              <a:t>Мерсон</a:t>
            </a:r>
            <a:r>
              <a:rPr lang="ru-RU" sz="1600" dirty="0"/>
              <a:t> (1986–1997)</a:t>
            </a:r>
          </a:p>
          <a:p>
            <a:r>
              <a:rPr lang="ru-RU" sz="1600" dirty="0">
                <a:hlinkClick r:id="rId42" tooltip="Алан Смит"/>
              </a:rPr>
              <a:t>Алан Смит</a:t>
            </a:r>
            <a:r>
              <a:rPr lang="ru-RU" sz="1600" dirty="0"/>
              <a:t> (1987–1995)</a:t>
            </a:r>
          </a:p>
          <a:p>
            <a:r>
              <a:rPr lang="ru-RU" sz="1600" dirty="0">
                <a:hlinkClick r:id="rId43" tooltip="Майкл Томас"/>
              </a:rPr>
              <a:t>Майкл Томас</a:t>
            </a:r>
            <a:r>
              <a:rPr lang="ru-RU" sz="1600" dirty="0"/>
              <a:t> (1987–1991)</a:t>
            </a:r>
          </a:p>
          <a:p>
            <a:r>
              <a:rPr lang="ru-RU" sz="1600" dirty="0">
                <a:hlinkClick r:id="rId44" tooltip="Стив Боулд (страница отсутствует)"/>
              </a:rPr>
              <a:t>Стив </a:t>
            </a:r>
            <a:r>
              <a:rPr lang="ru-RU" sz="1600" dirty="0" err="1">
                <a:hlinkClick r:id="rId44" tooltip="Стив Боулд (страница отсутствует)"/>
              </a:rPr>
              <a:t>Боулд</a:t>
            </a:r>
            <a:r>
              <a:rPr lang="ru-RU" sz="1600" dirty="0"/>
              <a:t> (1988–1999)</a:t>
            </a:r>
          </a:p>
          <a:p>
            <a:r>
              <a:rPr lang="ru-RU" sz="1600" dirty="0">
                <a:hlinkClick r:id="rId45" tooltip="Ли Диксон (страница отсутствует)"/>
              </a:rPr>
              <a:t>Ли Диксон</a:t>
            </a:r>
            <a:r>
              <a:rPr lang="ru-RU" sz="1600" dirty="0"/>
              <a:t> (1988–2002)</a:t>
            </a:r>
          </a:p>
          <a:p>
            <a:r>
              <a:rPr lang="ru-RU" sz="1600" dirty="0">
                <a:hlinkClick r:id="rId46" tooltip="Найджел Уинтербёрн (страница отсутствует)"/>
              </a:rPr>
              <a:t>Найджел </a:t>
            </a:r>
            <a:r>
              <a:rPr lang="ru-RU" sz="1600" dirty="0" err="1">
                <a:hlinkClick r:id="rId46" tooltip="Найджел Уинтербёрн (страница отсутствует)"/>
              </a:rPr>
              <a:t>Уинтербёрн</a:t>
            </a:r>
            <a:r>
              <a:rPr lang="ru-RU" sz="1600" dirty="0"/>
              <a:t> (1988–2000)</a:t>
            </a:r>
          </a:p>
          <a:p>
            <a:r>
              <a:rPr lang="ru-RU" sz="1600" dirty="0">
                <a:hlinkClick r:id="rId47" tooltip="Симэн, Дэвид"/>
              </a:rPr>
              <a:t>Дэвид </a:t>
            </a:r>
            <a:r>
              <a:rPr lang="ru-RU" sz="1600" dirty="0" err="1">
                <a:hlinkClick r:id="rId47" tooltip="Симэн, Дэвид"/>
              </a:rPr>
              <a:t>Симэн</a:t>
            </a:r>
            <a:r>
              <a:rPr lang="ru-RU" sz="1600" dirty="0"/>
              <a:t> (1990–2003)</a:t>
            </a:r>
          </a:p>
          <a:p>
            <a:r>
              <a:rPr lang="ru-RU" sz="1600" dirty="0" err="1">
                <a:hlinkClick r:id="rId48" tooltip="Иан Райт (страница отсутствует)"/>
              </a:rPr>
              <a:t>Иан</a:t>
            </a:r>
            <a:r>
              <a:rPr lang="ru-RU" sz="1600" dirty="0">
                <a:hlinkClick r:id="rId48" tooltip="Иан Райт (страница отсутствует)"/>
              </a:rPr>
              <a:t> Райт</a:t>
            </a:r>
            <a:r>
              <a:rPr lang="ru-RU" sz="1600" dirty="0"/>
              <a:t> (1991–1998)</a:t>
            </a:r>
          </a:p>
          <a:p>
            <a:r>
              <a:rPr lang="ru-RU" sz="1600" dirty="0" err="1">
                <a:hlinkClick r:id="rId49" tooltip="Рэй Парлор (страница отсутствует)"/>
              </a:rPr>
              <a:t>Рэй</a:t>
            </a:r>
            <a:r>
              <a:rPr lang="ru-RU" sz="1600" dirty="0">
                <a:hlinkClick r:id="rId49" tooltip="Рэй Парлор (страница отсутствует)"/>
              </a:rPr>
              <a:t> </a:t>
            </a:r>
            <a:r>
              <a:rPr lang="ru-RU" sz="1600" dirty="0" err="1">
                <a:hlinkClick r:id="rId49" tooltip="Рэй Парлор (страница отсутствует)"/>
              </a:rPr>
              <a:t>Парлор</a:t>
            </a:r>
            <a:r>
              <a:rPr lang="ru-RU" sz="1600" dirty="0"/>
              <a:t> (1992–2004)</a:t>
            </a:r>
          </a:p>
          <a:p>
            <a:r>
              <a:rPr lang="ru-RU" sz="1600" dirty="0">
                <a:hlinkClick r:id="rId50" tooltip="Дэвид Платт (страница отсутствует)"/>
              </a:rPr>
              <a:t>Дэвид </a:t>
            </a:r>
            <a:r>
              <a:rPr lang="ru-RU" sz="1600" dirty="0" err="1">
                <a:hlinkClick r:id="rId50" tooltip="Дэвид Платт (страница отсутствует)"/>
              </a:rPr>
              <a:t>Платт</a:t>
            </a:r>
            <a:r>
              <a:rPr lang="ru-RU" sz="1600" dirty="0"/>
              <a:t> (1995–1998)</a:t>
            </a:r>
          </a:p>
          <a:p>
            <a:r>
              <a:rPr lang="ru-RU" sz="1600" dirty="0" err="1">
                <a:hlinkClick r:id="rId51" tooltip="Деннис Бергкамп"/>
              </a:rPr>
              <a:t>Деннис</a:t>
            </a:r>
            <a:r>
              <a:rPr lang="ru-RU" sz="1600" dirty="0">
                <a:hlinkClick r:id="rId51" tooltip="Деннис Бергкамп"/>
              </a:rPr>
              <a:t> </a:t>
            </a:r>
            <a:r>
              <a:rPr lang="ru-RU" sz="1600" dirty="0" err="1">
                <a:hlinkClick r:id="rId51" tooltip="Деннис Бергкамп"/>
              </a:rPr>
              <a:t>Бергкамп</a:t>
            </a:r>
            <a:r>
              <a:rPr lang="ru-RU" sz="1600" dirty="0"/>
              <a:t> (1995–2006)</a:t>
            </a:r>
          </a:p>
          <a:p>
            <a:r>
              <a:rPr lang="ru-RU" altLang="zh-CN" sz="1600" dirty="0">
                <a:hlinkClick r:id="rId52" tooltip="Виейра, Патрик"/>
              </a:rPr>
              <a:t>Патрик </a:t>
            </a:r>
            <a:r>
              <a:rPr lang="ru-RU" altLang="zh-CN" sz="1600" dirty="0" err="1">
                <a:hlinkClick r:id="rId52" tooltip="Виейра, Патрик"/>
              </a:rPr>
              <a:t>Виейра</a:t>
            </a:r>
            <a:r>
              <a:rPr lang="ru-RU" altLang="zh-CN" sz="1600" dirty="0"/>
              <a:t> (1996–2005)</a:t>
            </a:r>
            <a:r>
              <a:rPr lang="ru-RU" altLang="zh-CN" dirty="0"/>
              <a:t> </a:t>
            </a:r>
            <a:endParaRPr lang="ru-RU" dirty="0"/>
          </a:p>
        </p:txBody>
      </p:sp>
      <p:sp>
        <p:nvSpPr>
          <p:cNvPr id="22535" name="Text Box 7"/>
          <p:cNvSpPr txBox="1">
            <a:spLocks noChangeArrowheads="1"/>
          </p:cNvSpPr>
          <p:nvPr/>
        </p:nvSpPr>
        <p:spPr bwMode="auto">
          <a:xfrm>
            <a:off x="755650" y="188913"/>
            <a:ext cx="7129463" cy="457200"/>
          </a:xfrm>
          <a:prstGeom prst="rect">
            <a:avLst/>
          </a:prstGeom>
          <a:noFill/>
          <a:ln w="9525">
            <a:noFill/>
            <a:miter lim="800000"/>
            <a:headEnd/>
            <a:tailEnd/>
          </a:ln>
          <a:effectLst/>
        </p:spPr>
        <p:txBody>
          <a:bodyPr>
            <a:spAutoFit/>
          </a:bodyPr>
          <a:lstStyle/>
          <a:p>
            <a:pPr algn="ctr">
              <a:spcBef>
                <a:spcPct val="50000"/>
              </a:spcBef>
            </a:pPr>
            <a:r>
              <a:rPr lang="ru-RU" sz="2400" b="1" i="1" dirty="0">
                <a:solidFill>
                  <a:srgbClr val="FF0000"/>
                </a:solidFill>
              </a:rPr>
              <a:t>Известные игроки</a:t>
            </a:r>
          </a:p>
        </p:txBody>
      </p:sp>
    </p:spTree>
    <p:custDataLst>
      <p:tags r:id="rId1"/>
    </p:custDataLst>
  </p:cSld>
  <p:clrMapOvr>
    <a:masterClrMapping/>
  </p:clrMapOvr>
  <p:transition advTm="20797">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2533"/>
                                        </p:tgtEl>
                                        <p:attrNameLst>
                                          <p:attrName>style.visibility</p:attrName>
                                        </p:attrNameLst>
                                      </p:cBhvr>
                                      <p:to>
                                        <p:strVal val="visible"/>
                                      </p:to>
                                    </p:set>
                                    <p:animEffect transition="in" filter="diamond(in)">
                                      <p:cBhvr>
                                        <p:cTn id="7" dur="2000"/>
                                        <p:tgtEl>
                                          <p:spTgt spid="22533"/>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22534"/>
                                        </p:tgtEl>
                                        <p:attrNameLst>
                                          <p:attrName>style.visibility</p:attrName>
                                        </p:attrNameLst>
                                      </p:cBhvr>
                                      <p:to>
                                        <p:strVal val="visible"/>
                                      </p:to>
                                    </p:set>
                                    <p:animEffect transition="in" filter="diamond(in)">
                                      <p:cBhvr>
                                        <p:cTn id="12" dur="2000"/>
                                        <p:tgtEl>
                                          <p:spTgt spid="22534"/>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xit" presetSubtype="16" fill="hold" grpId="1" nodeType="clickEffect">
                                  <p:stCondLst>
                                    <p:cond delay="0"/>
                                  </p:stCondLst>
                                  <p:childTnLst>
                                    <p:animEffect transition="out" filter="diamond(in)">
                                      <p:cBhvr>
                                        <p:cTn id="16" dur="2000"/>
                                        <p:tgtEl>
                                          <p:spTgt spid="22533"/>
                                        </p:tgtEl>
                                      </p:cBhvr>
                                    </p:animEffect>
                                    <p:set>
                                      <p:cBhvr>
                                        <p:cTn id="17" dur="1" fill="hold">
                                          <p:stCondLst>
                                            <p:cond delay="1999"/>
                                          </p:stCondLst>
                                        </p:cTn>
                                        <p:tgtEl>
                                          <p:spTgt spid="22533"/>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8" presetClass="exit" presetSubtype="16" fill="hold" grpId="1" nodeType="clickEffect">
                                  <p:stCondLst>
                                    <p:cond delay="0"/>
                                  </p:stCondLst>
                                  <p:childTnLst>
                                    <p:animEffect transition="out" filter="diamond(in)">
                                      <p:cBhvr>
                                        <p:cTn id="21" dur="2000"/>
                                        <p:tgtEl>
                                          <p:spTgt spid="22534"/>
                                        </p:tgtEl>
                                      </p:cBhvr>
                                    </p:animEffect>
                                    <p:set>
                                      <p:cBhvr>
                                        <p:cTn id="22" dur="1" fill="hold">
                                          <p:stCondLst>
                                            <p:cond delay="1999"/>
                                          </p:stCondLst>
                                        </p:cTn>
                                        <p:tgtEl>
                                          <p:spTgt spid="2253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3" grpId="0"/>
      <p:bldP spid="22533" grpId="1"/>
      <p:bldP spid="22534" grpId="0"/>
      <p:bldP spid="22534" grpId="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Text Box 4"/>
          <p:cNvSpPr txBox="1">
            <a:spLocks noChangeArrowheads="1"/>
          </p:cNvSpPr>
          <p:nvPr/>
        </p:nvSpPr>
        <p:spPr bwMode="auto">
          <a:xfrm>
            <a:off x="2771775" y="836613"/>
            <a:ext cx="3851275" cy="5715000"/>
          </a:xfrm>
          <a:prstGeom prst="rect">
            <a:avLst/>
          </a:prstGeom>
          <a:noFill/>
          <a:ln w="9525">
            <a:noFill/>
            <a:miter lim="800000"/>
            <a:headEnd/>
            <a:tailEnd/>
          </a:ln>
          <a:effectLst/>
        </p:spPr>
        <p:txBody>
          <a:bodyPr>
            <a:spAutoFit/>
          </a:bodyPr>
          <a:lstStyle/>
          <a:p>
            <a:r>
              <a:rPr lang="ru-RU" sz="1600">
                <a:hlinkClick r:id="rId3" tooltip="Пети, Эммануэль"/>
              </a:rPr>
              <a:t>Эмманюэль Пети</a:t>
            </a:r>
            <a:r>
              <a:rPr lang="ru-RU" sz="1600"/>
              <a:t> (1997–2000)</a:t>
            </a:r>
          </a:p>
          <a:p>
            <a:r>
              <a:rPr lang="ru-RU" sz="1600">
                <a:hlinkClick r:id="rId4" tooltip="Марк Овермарс"/>
              </a:rPr>
              <a:t>Марк Овермарс</a:t>
            </a:r>
            <a:r>
              <a:rPr lang="ru-RU" sz="1600"/>
              <a:t> (1997–2000)</a:t>
            </a:r>
          </a:p>
          <a:p>
            <a:r>
              <a:rPr lang="ru-RU" sz="1600">
                <a:hlinkClick r:id="rId5" tooltip="Фредрик Юнгберг"/>
              </a:rPr>
              <a:t>Фредрик Юнгберг</a:t>
            </a:r>
            <a:r>
              <a:rPr lang="ru-RU" sz="1600"/>
              <a:t> (1998–2007)</a:t>
            </a:r>
          </a:p>
          <a:p>
            <a:r>
              <a:rPr lang="ru-RU" sz="1600">
                <a:hlinkClick r:id="rId6" tooltip="Эшли Коул"/>
              </a:rPr>
              <a:t>Эшли Коул</a:t>
            </a:r>
            <a:r>
              <a:rPr lang="ru-RU" sz="1600"/>
              <a:t> (1999–2006)</a:t>
            </a:r>
          </a:p>
          <a:p>
            <a:r>
              <a:rPr lang="ru-RU" sz="1600">
                <a:hlinkClick r:id="rId7" tooltip="Анри, Тьерри Даниэль"/>
              </a:rPr>
              <a:t>Тьерри Анри</a:t>
            </a:r>
            <a:r>
              <a:rPr lang="ru-RU" sz="1600"/>
              <a:t> (1999–2007)</a:t>
            </a:r>
          </a:p>
          <a:p>
            <a:r>
              <a:rPr lang="ru-RU" sz="1600">
                <a:hlinkClick r:id="rId8" tooltip="Нванкво Кану"/>
              </a:rPr>
              <a:t>Нванкво Кану</a:t>
            </a:r>
            <a:r>
              <a:rPr lang="ru-RU" sz="1600"/>
              <a:t> (1999–2004)</a:t>
            </a:r>
          </a:p>
          <a:p>
            <a:r>
              <a:rPr lang="ru-RU" sz="1600">
                <a:hlinkClick r:id="rId9" tooltip="Олег Лужный"/>
              </a:rPr>
              <a:t>Олег Лужный</a:t>
            </a:r>
            <a:r>
              <a:rPr lang="ru-RU" sz="1600"/>
              <a:t> (1999–2003)</a:t>
            </a:r>
          </a:p>
          <a:p>
            <a:r>
              <a:rPr lang="ru-RU" sz="1600">
                <a:hlinkClick r:id="rId10" tooltip="Сильвиньо"/>
              </a:rPr>
              <a:t>Сильвиньо</a:t>
            </a:r>
            <a:r>
              <a:rPr lang="ru-RU" sz="1600"/>
              <a:t> (1999–2001)</a:t>
            </a:r>
          </a:p>
          <a:p>
            <a:r>
              <a:rPr lang="ru-RU" sz="1600">
                <a:hlinkClick r:id="rId11" tooltip="Робер Пирес"/>
              </a:rPr>
              <a:t>Робер Пирес</a:t>
            </a:r>
            <a:r>
              <a:rPr lang="ru-RU" sz="1600"/>
              <a:t> (2000–2006)</a:t>
            </a:r>
          </a:p>
          <a:p>
            <a:r>
              <a:rPr lang="ru-RU" sz="1600">
                <a:hlinkClick r:id="rId12" tooltip="Сильвен Вильтор"/>
              </a:rPr>
              <a:t>Сильвен Вильтор</a:t>
            </a:r>
            <a:r>
              <a:rPr lang="ru-RU" sz="1600"/>
              <a:t> (2000–2004)</a:t>
            </a:r>
          </a:p>
          <a:p>
            <a:r>
              <a:rPr lang="ru-RU" sz="1600">
                <a:hlinkClick r:id="rId13" tooltip="Сол Кэмпбелл"/>
              </a:rPr>
              <a:t>Сол Кэмпбелл</a:t>
            </a:r>
            <a:r>
              <a:rPr lang="ru-RU" sz="1600"/>
              <a:t> (2001–2006)</a:t>
            </a:r>
          </a:p>
          <a:p>
            <a:r>
              <a:rPr lang="ru-RU" sz="1600">
                <a:hlinkClick r:id="rId14" tooltip="Жилберто Силва"/>
              </a:rPr>
              <a:t>Жилберто Силва</a:t>
            </a:r>
            <a:r>
              <a:rPr lang="ru-RU" sz="1600"/>
              <a:t> (2002–2008)</a:t>
            </a:r>
          </a:p>
          <a:p>
            <a:r>
              <a:rPr lang="ru-RU" sz="1600">
                <a:hlinkClick r:id="rId15" tooltip="Коло Туре"/>
              </a:rPr>
              <a:t>Коло Туре</a:t>
            </a:r>
            <a:r>
              <a:rPr lang="ru-RU" sz="1600"/>
              <a:t> (2002–)</a:t>
            </a:r>
          </a:p>
          <a:p>
            <a:r>
              <a:rPr lang="ru-RU" sz="1600">
                <a:hlinkClick r:id="rId16" tooltip="Йенс Леманн"/>
              </a:rPr>
              <a:t>Йенс Леманн</a:t>
            </a:r>
            <a:r>
              <a:rPr lang="ru-RU" sz="1600"/>
              <a:t> (2003–2008)</a:t>
            </a:r>
          </a:p>
          <a:p>
            <a:r>
              <a:rPr lang="ru-RU" sz="1600">
                <a:hlinkClick r:id="rId17" tooltip="Фабрегас, Франсеск"/>
              </a:rPr>
              <a:t>Франсеск Фабрегас</a:t>
            </a:r>
            <a:r>
              <a:rPr lang="ru-RU" sz="1600"/>
              <a:t> (2003–)</a:t>
            </a:r>
          </a:p>
          <a:p>
            <a:r>
              <a:rPr lang="ru-RU" sz="1600">
                <a:hlinkClick r:id="rId18" tooltip="Робин Ван Перси"/>
              </a:rPr>
              <a:t>Робин Ван Перси</a:t>
            </a:r>
            <a:r>
              <a:rPr lang="ru-RU" sz="1600"/>
              <a:t> (2004–)</a:t>
            </a:r>
          </a:p>
          <a:p>
            <a:r>
              <a:rPr lang="ru-RU" sz="1600">
                <a:hlinkClick r:id="rId19" tooltip="Александр Глеб"/>
              </a:rPr>
              <a:t>Александр Глеб</a:t>
            </a:r>
            <a:r>
              <a:rPr lang="ru-RU" sz="1600"/>
              <a:t> (2005–2008)</a:t>
            </a:r>
          </a:p>
          <a:p>
            <a:r>
              <a:rPr lang="ru-RU" sz="1600">
                <a:hlinkClick r:id="rId20" tooltip="Эммануэль Адебайор"/>
              </a:rPr>
              <a:t>Эммануэль Адебайор</a:t>
            </a:r>
            <a:r>
              <a:rPr lang="ru-RU" sz="1600"/>
              <a:t> (2006–)</a:t>
            </a:r>
          </a:p>
          <a:p>
            <a:r>
              <a:rPr lang="ru-RU" sz="1600">
                <a:hlinkClick r:id="rId21" tooltip="Томаш Росицки"/>
              </a:rPr>
              <a:t>Томаш Росицки</a:t>
            </a:r>
            <a:r>
              <a:rPr lang="ru-RU" sz="1600"/>
              <a:t> (2006–)</a:t>
            </a:r>
          </a:p>
          <a:p>
            <a:r>
              <a:rPr lang="ru-RU" sz="1600">
                <a:hlinkClick r:id="rId22" tooltip="Вильям Галлас"/>
              </a:rPr>
              <a:t>Вильям Галлас</a:t>
            </a:r>
            <a:r>
              <a:rPr lang="ru-RU" sz="1600"/>
              <a:t> (2006–)</a:t>
            </a:r>
          </a:p>
          <a:p>
            <a:r>
              <a:rPr lang="ru-RU" sz="1600">
                <a:hlinkClick r:id="rId23" tooltip="Эдуардо да Силва"/>
              </a:rPr>
              <a:t>Эдуардо да Силва</a:t>
            </a:r>
            <a:r>
              <a:rPr lang="ru-RU" sz="1600"/>
              <a:t> (2007–)</a:t>
            </a:r>
          </a:p>
          <a:p>
            <a:r>
              <a:rPr lang="ru-RU" sz="1600">
                <a:hlinkClick r:id="rId24" tooltip="Микаэль Сильвестр"/>
              </a:rPr>
              <a:t>Микаэль Сильвестр</a:t>
            </a:r>
            <a:r>
              <a:rPr lang="ru-RU" sz="1600"/>
              <a:t> (2008–)</a:t>
            </a:r>
          </a:p>
          <a:p>
            <a:r>
              <a:rPr lang="ru-RU" altLang="zh-CN" sz="1600">
                <a:hlinkClick r:id="rId25" tooltip="Андрей Аршавин"/>
              </a:rPr>
              <a:t>Андрей Аршавин</a:t>
            </a:r>
            <a:r>
              <a:rPr lang="ru-RU" altLang="zh-CN" sz="1600"/>
              <a:t> (2009–) </a:t>
            </a:r>
            <a:endParaRPr lang="ru-RU" sz="1600"/>
          </a:p>
        </p:txBody>
      </p:sp>
      <p:sp>
        <p:nvSpPr>
          <p:cNvPr id="23557" name="Text Box 5"/>
          <p:cNvSpPr txBox="1">
            <a:spLocks noChangeArrowheads="1"/>
          </p:cNvSpPr>
          <p:nvPr/>
        </p:nvSpPr>
        <p:spPr bwMode="auto">
          <a:xfrm>
            <a:off x="1042988" y="188913"/>
            <a:ext cx="6842125" cy="1160462"/>
          </a:xfrm>
          <a:prstGeom prst="rect">
            <a:avLst/>
          </a:prstGeom>
          <a:noFill/>
          <a:ln w="9525">
            <a:noFill/>
            <a:miter lim="800000"/>
            <a:headEnd/>
            <a:tailEnd/>
          </a:ln>
          <a:effectLst/>
        </p:spPr>
        <p:txBody>
          <a:bodyPr>
            <a:spAutoFit/>
          </a:bodyPr>
          <a:lstStyle/>
          <a:p>
            <a:pPr algn="ctr">
              <a:spcBef>
                <a:spcPct val="50000"/>
              </a:spcBef>
            </a:pPr>
            <a:r>
              <a:rPr lang="ru-RU" sz="2800" b="1" i="1">
                <a:solidFill>
                  <a:srgbClr val="FF0000"/>
                </a:solidFill>
              </a:rPr>
              <a:t>Известные игроки</a:t>
            </a:r>
          </a:p>
          <a:p>
            <a:pPr>
              <a:spcBef>
                <a:spcPct val="50000"/>
              </a:spcBef>
            </a:pPr>
            <a:endParaRPr lang="ru-RU" sz="2800"/>
          </a:p>
        </p:txBody>
      </p:sp>
      <p:pic>
        <p:nvPicPr>
          <p:cNvPr id="23558" name="Picture 6" descr="banner"/>
          <p:cNvPicPr>
            <a:picLocks noChangeAspect="1" noChangeArrowheads="1" noCrop="1"/>
          </p:cNvPicPr>
          <p:nvPr/>
        </p:nvPicPr>
        <p:blipFill>
          <a:blip r:embed="rId26"/>
          <a:srcRect/>
          <a:stretch>
            <a:fillRect/>
          </a:stretch>
        </p:blipFill>
        <p:spPr bwMode="auto">
          <a:xfrm>
            <a:off x="179388" y="1341438"/>
            <a:ext cx="2422525" cy="854075"/>
          </a:xfrm>
          <a:prstGeom prst="rect">
            <a:avLst/>
          </a:prstGeom>
          <a:noFill/>
        </p:spPr>
      </p:pic>
    </p:spTree>
    <p:custDataLst>
      <p:tags r:id="rId1"/>
    </p:custDataLst>
  </p:cSld>
  <p:clrMapOvr>
    <a:masterClrMapping/>
  </p:clrMapOvr>
  <p:transition advTm="23782">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3557"/>
                                        </p:tgtEl>
                                        <p:attrNameLst>
                                          <p:attrName>style.visibility</p:attrName>
                                        </p:attrNameLst>
                                      </p:cBhvr>
                                      <p:to>
                                        <p:strVal val="visible"/>
                                      </p:to>
                                    </p:set>
                                    <p:animEffect transition="in" filter="diamond(in)">
                                      <p:cBhvr>
                                        <p:cTn id="7" dur="2000"/>
                                        <p:tgtEl>
                                          <p:spTgt spid="23557"/>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23556"/>
                                        </p:tgtEl>
                                        <p:attrNameLst>
                                          <p:attrName>style.visibility</p:attrName>
                                        </p:attrNameLst>
                                      </p:cBhvr>
                                      <p:to>
                                        <p:strVal val="visible"/>
                                      </p:to>
                                    </p:set>
                                    <p:animEffect transition="in" filter="diamond(in)">
                                      <p:cBhvr>
                                        <p:cTn id="12" dur="2000"/>
                                        <p:tgtEl>
                                          <p:spTgt spid="23556"/>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xit" presetSubtype="16" fill="hold" grpId="1" nodeType="clickEffect">
                                  <p:stCondLst>
                                    <p:cond delay="5000"/>
                                  </p:stCondLst>
                                  <p:childTnLst>
                                    <p:animEffect transition="out" filter="diamond(in)">
                                      <p:cBhvr>
                                        <p:cTn id="16" dur="2000"/>
                                        <p:tgtEl>
                                          <p:spTgt spid="23557"/>
                                        </p:tgtEl>
                                      </p:cBhvr>
                                    </p:animEffect>
                                    <p:set>
                                      <p:cBhvr>
                                        <p:cTn id="17" dur="1" fill="hold">
                                          <p:stCondLst>
                                            <p:cond delay="1999"/>
                                          </p:stCondLst>
                                        </p:cTn>
                                        <p:tgtEl>
                                          <p:spTgt spid="23557"/>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8" presetClass="exit" presetSubtype="16" fill="hold" grpId="1" nodeType="clickEffect">
                                  <p:stCondLst>
                                    <p:cond delay="0"/>
                                  </p:stCondLst>
                                  <p:childTnLst>
                                    <p:animEffect transition="out" filter="diamond(in)">
                                      <p:cBhvr>
                                        <p:cTn id="21" dur="2000"/>
                                        <p:tgtEl>
                                          <p:spTgt spid="23556"/>
                                        </p:tgtEl>
                                      </p:cBhvr>
                                    </p:animEffect>
                                    <p:set>
                                      <p:cBhvr>
                                        <p:cTn id="22" dur="1" fill="hold">
                                          <p:stCondLst>
                                            <p:cond delay="1999"/>
                                          </p:stCondLst>
                                        </p:cTn>
                                        <p:tgtEl>
                                          <p:spTgt spid="2355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6" grpId="0"/>
      <p:bldP spid="23556" grpId="1"/>
      <p:bldP spid="23557" grpId="0"/>
      <p:bldP spid="23557" grpId="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Text Box 4"/>
          <p:cNvSpPr txBox="1">
            <a:spLocks noChangeArrowheads="1"/>
          </p:cNvSpPr>
          <p:nvPr/>
        </p:nvSpPr>
        <p:spPr bwMode="auto">
          <a:xfrm>
            <a:off x="250825" y="333375"/>
            <a:ext cx="8208963" cy="4352925"/>
          </a:xfrm>
          <a:prstGeom prst="rect">
            <a:avLst/>
          </a:prstGeom>
          <a:noFill/>
          <a:ln w="9525">
            <a:noFill/>
            <a:miter lim="800000"/>
            <a:headEnd/>
            <a:tailEnd/>
          </a:ln>
          <a:effectLst/>
        </p:spPr>
        <p:txBody>
          <a:bodyPr>
            <a:spAutoFit/>
          </a:bodyPr>
          <a:lstStyle/>
          <a:p>
            <a:pPr algn="ctr"/>
            <a:r>
              <a:rPr lang="ru-RU" sz="2800" b="1" i="1">
                <a:solidFill>
                  <a:srgbClr val="FF0000"/>
                </a:solidFill>
              </a:rPr>
              <a:t>Статистика</a:t>
            </a:r>
          </a:p>
          <a:p>
            <a:r>
              <a:rPr lang="ru-RU" sz="2400"/>
              <a:t>Гол </a:t>
            </a:r>
            <a:r>
              <a:rPr lang="ru-RU" sz="2400">
                <a:hlinkClick r:id="rId3" tooltip="Адебайор, Эммануэль"/>
              </a:rPr>
              <a:t>Эммануэля Адебайора</a:t>
            </a:r>
            <a:r>
              <a:rPr lang="ru-RU" sz="2400"/>
              <a:t>, забитый на 52-й минуте в ворота «</a:t>
            </a:r>
            <a:r>
              <a:rPr lang="ru-RU" sz="2400">
                <a:hlinkClick r:id="rId4" tooltip="Рединг (футбольный клуб)"/>
              </a:rPr>
              <a:t>Рединга</a:t>
            </a:r>
            <a:r>
              <a:rPr lang="ru-RU" sz="2400"/>
              <a:t>» в матче </a:t>
            </a:r>
            <a:r>
              <a:rPr lang="ru-RU" sz="2400">
                <a:hlinkClick r:id="rId5" tooltip="Чемпионат Англии по футболу 2007-2008"/>
              </a:rPr>
              <a:t>13-го тура</a:t>
            </a:r>
            <a:r>
              <a:rPr lang="ru-RU" sz="2400"/>
              <a:t> (3:1), стал для «канониров» тысячным в английской премьер-лиге.</a:t>
            </a:r>
          </a:p>
          <a:p>
            <a:r>
              <a:rPr lang="ru-RU" sz="2400"/>
              <a:t>«Арсенал» был назван «командой столетия» в Англии. Это стало возможно благодаря стабильности, которую «Арсенал» демонстрировал в чемпионате Англии. Средняя позиция, на которой «канониры» финишировали в высших дивизионах, равна 8,5. Это лучший результат среди всех английских команд.</a:t>
            </a:r>
          </a:p>
          <a:p>
            <a:pPr>
              <a:spcBef>
                <a:spcPct val="50000"/>
              </a:spcBef>
            </a:pPr>
            <a:endParaRPr lang="ru-RU" sz="2400"/>
          </a:p>
        </p:txBody>
      </p:sp>
      <p:pic>
        <p:nvPicPr>
          <p:cNvPr id="24581" name="Picture 5" descr="forum"/>
          <p:cNvPicPr>
            <a:picLocks noChangeAspect="1" noChangeArrowheads="1" noCrop="1"/>
          </p:cNvPicPr>
          <p:nvPr/>
        </p:nvPicPr>
        <p:blipFill>
          <a:blip r:embed="rId6"/>
          <a:srcRect/>
          <a:stretch>
            <a:fillRect/>
          </a:stretch>
        </p:blipFill>
        <p:spPr bwMode="auto">
          <a:xfrm>
            <a:off x="3132138" y="4259263"/>
            <a:ext cx="2244725" cy="2598737"/>
          </a:xfrm>
          <a:prstGeom prst="rect">
            <a:avLst/>
          </a:prstGeom>
          <a:noFill/>
        </p:spPr>
      </p:pic>
    </p:spTree>
    <p:custDataLst>
      <p:tags r:id="rId1"/>
    </p:custDataLst>
  </p:cSld>
  <p:clrMapOvr>
    <a:masterClrMapping/>
  </p:clrMapOvr>
  <p:transition advTm="30016">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4580"/>
                                        </p:tgtEl>
                                        <p:attrNameLst>
                                          <p:attrName>style.visibility</p:attrName>
                                        </p:attrNameLst>
                                      </p:cBhvr>
                                      <p:to>
                                        <p:strVal val="visible"/>
                                      </p:to>
                                    </p:set>
                                    <p:animEffect transition="in" filter="diamond(in)">
                                      <p:cBhvr>
                                        <p:cTn id="7" dur="2000"/>
                                        <p:tgtEl>
                                          <p:spTgt spid="24580"/>
                                        </p:tgtEl>
                                      </p:cBhvr>
                                    </p:animEffect>
                                  </p:childTnLst>
                                </p:cTn>
                              </p:par>
                            </p:childTnLst>
                          </p:cTn>
                        </p:par>
                      </p:childTnLst>
                    </p:cTn>
                  </p:par>
                  <p:par>
                    <p:cTn id="8" fill="hold">
                      <p:stCondLst>
                        <p:cond delay="indefinite"/>
                      </p:stCondLst>
                      <p:childTnLst>
                        <p:par>
                          <p:cTn id="9" fill="hold">
                            <p:stCondLst>
                              <p:cond delay="0"/>
                            </p:stCondLst>
                            <p:childTnLst>
                              <p:par>
                                <p:cTn id="10" presetID="8" presetClass="exit" presetSubtype="16" fill="hold" grpId="1" nodeType="clickEffect">
                                  <p:stCondLst>
                                    <p:cond delay="6000"/>
                                  </p:stCondLst>
                                  <p:childTnLst>
                                    <p:animEffect transition="out" filter="diamond(in)">
                                      <p:cBhvr>
                                        <p:cTn id="11" dur="2000"/>
                                        <p:tgtEl>
                                          <p:spTgt spid="24580"/>
                                        </p:tgtEl>
                                      </p:cBhvr>
                                    </p:animEffect>
                                    <p:set>
                                      <p:cBhvr>
                                        <p:cTn id="12" dur="1" fill="hold">
                                          <p:stCondLst>
                                            <p:cond delay="1999"/>
                                          </p:stCondLst>
                                        </p:cTn>
                                        <p:tgtEl>
                                          <p:spTgt spid="2458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80" grpId="0"/>
      <p:bldP spid="24580" grpId="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4" name="Text Box 4"/>
          <p:cNvSpPr txBox="1">
            <a:spLocks noChangeArrowheads="1"/>
          </p:cNvSpPr>
          <p:nvPr/>
        </p:nvSpPr>
        <p:spPr bwMode="auto">
          <a:xfrm>
            <a:off x="0" y="0"/>
            <a:ext cx="9144000" cy="244475"/>
          </a:xfrm>
          <a:prstGeom prst="rect">
            <a:avLst/>
          </a:prstGeom>
          <a:noFill/>
          <a:ln w="9525">
            <a:noFill/>
            <a:miter lim="800000"/>
            <a:headEnd/>
            <a:tailEnd/>
          </a:ln>
          <a:effectLst/>
        </p:spPr>
        <p:txBody>
          <a:bodyPr>
            <a:spAutoFit/>
          </a:bodyPr>
          <a:lstStyle/>
          <a:p>
            <a:pPr>
              <a:spcBef>
                <a:spcPct val="50000"/>
              </a:spcBef>
            </a:pPr>
            <a:endParaRPr lang="ru-RU"/>
          </a:p>
        </p:txBody>
      </p:sp>
      <p:sp>
        <p:nvSpPr>
          <p:cNvPr id="25605" name="Text Box 5"/>
          <p:cNvSpPr txBox="1">
            <a:spLocks noChangeArrowheads="1"/>
          </p:cNvSpPr>
          <p:nvPr/>
        </p:nvSpPr>
        <p:spPr bwMode="auto">
          <a:xfrm>
            <a:off x="0" y="0"/>
            <a:ext cx="9144000" cy="5568950"/>
          </a:xfrm>
          <a:prstGeom prst="rect">
            <a:avLst/>
          </a:prstGeom>
          <a:noFill/>
          <a:ln w="9525">
            <a:noFill/>
            <a:miter lim="800000"/>
            <a:headEnd/>
            <a:tailEnd/>
          </a:ln>
          <a:effectLst/>
        </p:spPr>
        <p:txBody>
          <a:bodyPr>
            <a:spAutoFit/>
          </a:bodyPr>
          <a:lstStyle/>
          <a:p>
            <a:pPr algn="ctr"/>
            <a:r>
              <a:rPr lang="ru-RU" sz="2000" b="1">
                <a:solidFill>
                  <a:srgbClr val="FF0000"/>
                </a:solidFill>
              </a:rPr>
              <a:t>Эммануэль  Адебайо́р</a:t>
            </a:r>
          </a:p>
          <a:p>
            <a:endParaRPr lang="ru-RU" sz="2000" b="1">
              <a:solidFill>
                <a:srgbClr val="FF0000"/>
              </a:solidFill>
            </a:endParaRPr>
          </a:p>
          <a:p>
            <a:r>
              <a:rPr lang="ru-RU" sz="2000" b="1">
                <a:solidFill>
                  <a:srgbClr val="FF0000"/>
                </a:solidFill>
              </a:rPr>
              <a:t>Эммануэль Шай Адебайо́р</a:t>
            </a:r>
            <a:r>
              <a:rPr lang="ru-RU" sz="1800"/>
              <a:t> (</a:t>
            </a:r>
            <a:r>
              <a:rPr lang="ru-RU" sz="1800">
                <a:hlinkClick r:id="rId2" tooltip="Французский язык"/>
              </a:rPr>
              <a:t>фр.</a:t>
            </a:r>
            <a:r>
              <a:rPr lang="ru-RU" sz="1800"/>
              <a:t> </a:t>
            </a:r>
            <a:r>
              <a:rPr lang="fr-FR" sz="1800" i="1"/>
              <a:t>Emmanuel Shay Adebayor</a:t>
            </a:r>
            <a:r>
              <a:rPr lang="ru-RU" sz="1800"/>
              <a:t>; родился </a:t>
            </a:r>
            <a:r>
              <a:rPr lang="ru-RU" sz="1800">
                <a:hlinkClick r:id="rId3" tooltip="26 февраля"/>
              </a:rPr>
              <a:t>26 февраля</a:t>
            </a:r>
            <a:r>
              <a:rPr lang="ru-RU" sz="1800"/>
              <a:t> </a:t>
            </a:r>
            <a:r>
              <a:rPr lang="ru-RU" sz="1800">
                <a:hlinkClick r:id="rId4" tooltip="1984 год"/>
              </a:rPr>
              <a:t>1984 года</a:t>
            </a:r>
            <a:r>
              <a:rPr lang="ru-RU" sz="1800"/>
              <a:t> в </a:t>
            </a:r>
            <a:r>
              <a:rPr lang="ru-RU" sz="1800">
                <a:hlinkClick r:id="rId5" tooltip="Ломе"/>
              </a:rPr>
              <a:t>Ломе</a:t>
            </a:r>
            <a:r>
              <a:rPr lang="ru-RU" sz="1800"/>
              <a:t>, </a:t>
            </a:r>
            <a:r>
              <a:rPr lang="ru-RU" sz="1800">
                <a:hlinkClick r:id="rId6" tooltip="Того"/>
              </a:rPr>
              <a:t>Того</a:t>
            </a:r>
            <a:r>
              <a:rPr lang="ru-RU" sz="1800"/>
              <a:t>) — </a:t>
            </a:r>
            <a:r>
              <a:rPr lang="ru-RU" sz="1800">
                <a:hlinkClick r:id="rId6" tooltip="Того"/>
              </a:rPr>
              <a:t>тоголезский</a:t>
            </a:r>
            <a:r>
              <a:rPr lang="ru-RU" sz="1800"/>
              <a:t> </a:t>
            </a:r>
            <a:r>
              <a:rPr lang="ru-RU" sz="1800">
                <a:hlinkClick r:id="rId7" tooltip="Футбол"/>
              </a:rPr>
              <a:t>футболист</a:t>
            </a:r>
            <a:r>
              <a:rPr lang="ru-RU" sz="1800"/>
              <a:t>, </a:t>
            </a:r>
            <a:r>
              <a:rPr lang="ru-RU" sz="1800">
                <a:hlinkClick r:id="rId8" tooltip="Нападающий (футбол)"/>
              </a:rPr>
              <a:t>нападающий</a:t>
            </a:r>
            <a:r>
              <a:rPr lang="ru-RU" sz="1800"/>
              <a:t>. В настоящее время выступает за </a:t>
            </a:r>
            <a:r>
              <a:rPr lang="ru-RU" sz="1800">
                <a:hlinkClick r:id="rId9" tooltip="Лондон"/>
              </a:rPr>
              <a:t>лондонский</a:t>
            </a:r>
            <a:r>
              <a:rPr lang="ru-RU" sz="1800"/>
              <a:t> «</a:t>
            </a:r>
            <a:r>
              <a:rPr lang="ru-RU" sz="1800">
                <a:hlinkClick r:id="rId10" tooltip="Арсенал (футбольный клуб, Лондон)"/>
              </a:rPr>
              <a:t>Арсенал</a:t>
            </a:r>
            <a:r>
              <a:rPr lang="ru-RU" sz="1800"/>
              <a:t>».</a:t>
            </a:r>
          </a:p>
          <a:p>
            <a:r>
              <a:rPr lang="ru-RU" sz="1800"/>
              <a:t>Ранее выступал за французские клубы «</a:t>
            </a:r>
            <a:r>
              <a:rPr lang="ru-RU" sz="1800">
                <a:hlinkClick r:id="rId11" tooltip="Монако (футбольный клуб)"/>
              </a:rPr>
              <a:t>Монако</a:t>
            </a:r>
            <a:r>
              <a:rPr lang="ru-RU" sz="1800"/>
              <a:t>» (2003—2006) и «</a:t>
            </a:r>
            <a:r>
              <a:rPr lang="ru-RU" sz="1800">
                <a:hlinkClick r:id="rId12" tooltip="Мец (футбольный клуб)"/>
              </a:rPr>
              <a:t>Мец</a:t>
            </a:r>
            <a:r>
              <a:rPr lang="ru-RU" sz="1800"/>
              <a:t>» (2001—2003).</a:t>
            </a:r>
          </a:p>
          <a:p>
            <a:r>
              <a:rPr lang="ru-RU" sz="1800"/>
              <a:t>Стал настоящим героем Того, забив 11 голов в африканской квалификации на </a:t>
            </a:r>
            <a:r>
              <a:rPr lang="ru-RU" sz="1800">
                <a:hlinkClick r:id="rId13" tooltip="Чемпионат мира по футболу 2006"/>
              </a:rPr>
              <a:t>чемпионат мира 2006 года</a:t>
            </a:r>
            <a:r>
              <a:rPr lang="ru-RU" sz="1800"/>
              <a:t> и став её лучшим бомбардиром, благодаря чему сборная Того впервые в своей истории попала на Мундиаль. Несмотря на небольшой конфликт с руководством сборной на </a:t>
            </a:r>
            <a:r>
              <a:rPr lang="ru-RU" sz="1800">
                <a:hlinkClick r:id="rId14" tooltip="Кубок африканских наций 2006"/>
              </a:rPr>
              <a:t>Кубке африканских наций 2006 года</a:t>
            </a:r>
            <a:r>
              <a:rPr lang="ru-RU" sz="1800"/>
              <a:t>, Эммануэль Адебайор стал капитаном </a:t>
            </a:r>
            <a:r>
              <a:rPr lang="ru-RU" sz="1800">
                <a:hlinkClick r:id="rId15" tooltip="Сборная Того по футболу"/>
              </a:rPr>
              <a:t>сборной Того</a:t>
            </a:r>
            <a:r>
              <a:rPr lang="ru-RU" sz="1800"/>
              <a:t>. После разногласий с федерацией по поводу премиальных, Адебайора выгнали из сборной</a:t>
            </a:r>
          </a:p>
          <a:p>
            <a:pPr algn="ctr"/>
            <a:endParaRPr lang="ru-RU" sz="1800" b="1"/>
          </a:p>
          <a:p>
            <a:pPr algn="ctr"/>
            <a:r>
              <a:rPr lang="ru-RU" sz="2000" b="1">
                <a:solidFill>
                  <a:srgbClr val="FF0000"/>
                </a:solidFill>
              </a:rPr>
              <a:t>Достижения</a:t>
            </a:r>
          </a:p>
          <a:p>
            <a:r>
              <a:rPr lang="ru-RU" sz="1800"/>
              <a:t>Лучший футболист Африки </a:t>
            </a:r>
            <a:r>
              <a:rPr lang="ru-RU" sz="1800">
                <a:hlinkClick r:id="rId16" tooltip="2008 год"/>
              </a:rPr>
              <a:t>2008 года</a:t>
            </a:r>
            <a:endParaRPr lang="ru-RU" sz="1800"/>
          </a:p>
          <a:p>
            <a:r>
              <a:rPr lang="ru-RU" sz="1800"/>
              <a:t>Лучший футболист Африки </a:t>
            </a:r>
            <a:r>
              <a:rPr lang="ru-RU" sz="1800">
                <a:hlinkClick r:id="rId17" tooltip="2007 год"/>
              </a:rPr>
              <a:t>2007 года</a:t>
            </a:r>
            <a:r>
              <a:rPr lang="ru-RU" sz="1800"/>
              <a:t> по версии BBC. </a:t>
            </a:r>
          </a:p>
          <a:p>
            <a:r>
              <a:rPr lang="ru-RU" sz="1800"/>
              <a:t>Лучший футболист Того </a:t>
            </a:r>
            <a:r>
              <a:rPr lang="ru-RU" sz="1800">
                <a:hlinkClick r:id="rId17" tooltip="2007 год"/>
              </a:rPr>
              <a:t>2007 года</a:t>
            </a:r>
            <a:r>
              <a:rPr lang="ru-RU" sz="1800"/>
              <a:t>. </a:t>
            </a:r>
          </a:p>
          <a:p>
            <a:pPr>
              <a:spcBef>
                <a:spcPct val="50000"/>
              </a:spcBef>
            </a:pPr>
            <a:endParaRPr lang="ru-RU" sz="1800"/>
          </a:p>
        </p:txBody>
      </p:sp>
      <p:pic>
        <p:nvPicPr>
          <p:cNvPr id="25606" name="Picture 6"/>
          <p:cNvPicPr>
            <a:picLocks noChangeAspect="1" noChangeArrowheads="1"/>
          </p:cNvPicPr>
          <p:nvPr/>
        </p:nvPicPr>
        <p:blipFill>
          <a:blip r:embed="rId18"/>
          <a:srcRect/>
          <a:stretch>
            <a:fillRect/>
          </a:stretch>
        </p:blipFill>
        <p:spPr bwMode="auto">
          <a:xfrm>
            <a:off x="2700338" y="115888"/>
            <a:ext cx="288925" cy="173037"/>
          </a:xfrm>
          <a:prstGeom prst="rect">
            <a:avLst/>
          </a:prstGeom>
          <a:noFill/>
          <a:ln w="9525">
            <a:noFill/>
            <a:miter lim="800000"/>
            <a:headEnd/>
            <a:tailEnd/>
          </a:ln>
          <a:effectLst/>
        </p:spPr>
      </p:pic>
      <p:pic>
        <p:nvPicPr>
          <p:cNvPr id="25608" name="Picture 8" descr="340859-1798365-458-238"/>
          <p:cNvPicPr>
            <a:picLocks noChangeAspect="1" noChangeArrowheads="1"/>
          </p:cNvPicPr>
          <p:nvPr/>
        </p:nvPicPr>
        <p:blipFill>
          <a:blip r:embed="rId19"/>
          <a:srcRect/>
          <a:stretch>
            <a:fillRect/>
          </a:stretch>
        </p:blipFill>
        <p:spPr bwMode="auto">
          <a:xfrm>
            <a:off x="5867400" y="3860800"/>
            <a:ext cx="3859213" cy="2005013"/>
          </a:xfrm>
          <a:prstGeom prst="rect">
            <a:avLst/>
          </a:prstGeom>
          <a:noFill/>
        </p:spPr>
      </p:pic>
    </p:spTree>
  </p:cSld>
  <p:clrMapOvr>
    <a:masterClrMapping/>
  </p:clrMapOvr>
  <p:transition advTm="12594">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withEffect">
                                  <p:stCondLst>
                                    <p:cond delay="0"/>
                                  </p:stCondLst>
                                  <p:childTnLst>
                                    <p:set>
                                      <p:cBhvr>
                                        <p:cTn id="6" dur="1" fill="hold">
                                          <p:stCondLst>
                                            <p:cond delay="0"/>
                                          </p:stCondLst>
                                        </p:cTn>
                                        <p:tgtEl>
                                          <p:spTgt spid="25608"/>
                                        </p:tgtEl>
                                        <p:attrNameLst>
                                          <p:attrName>style.visibility</p:attrName>
                                        </p:attrNameLst>
                                      </p:cBhvr>
                                      <p:to>
                                        <p:strVal val="visible"/>
                                      </p:to>
                                    </p:set>
                                    <p:animEffect transition="in" filter="diamond(in)">
                                      <p:cBhvr>
                                        <p:cTn id="7" dur="2000"/>
                                        <p:tgtEl>
                                          <p:spTgt spid="25608"/>
                                        </p:tgtEl>
                                      </p:cBhvr>
                                    </p:animEffect>
                                  </p:childTnLst>
                                </p:cTn>
                              </p:par>
                            </p:childTnLst>
                          </p:cTn>
                        </p:par>
                        <p:par>
                          <p:cTn id="8" fill="hold">
                            <p:stCondLst>
                              <p:cond delay="2000"/>
                            </p:stCondLst>
                            <p:childTnLst>
                              <p:par>
                                <p:cTn id="9" presetID="8" presetClass="exit" presetSubtype="16" fill="hold" nodeType="afterEffect">
                                  <p:stCondLst>
                                    <p:cond delay="8000"/>
                                  </p:stCondLst>
                                  <p:childTnLst>
                                    <p:animEffect transition="out" filter="diamond(in)">
                                      <p:cBhvr>
                                        <p:cTn id="10" dur="2000"/>
                                        <p:tgtEl>
                                          <p:spTgt spid="25608"/>
                                        </p:tgtEl>
                                      </p:cBhvr>
                                    </p:animEffect>
                                    <p:set>
                                      <p:cBhvr>
                                        <p:cTn id="11" dur="1" fill="hold">
                                          <p:stCondLst>
                                            <p:cond delay="1999"/>
                                          </p:stCondLst>
                                        </p:cTn>
                                        <p:tgtEl>
                                          <p:spTgt spid="2560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Text Box 4"/>
          <p:cNvSpPr txBox="1">
            <a:spLocks noChangeArrowheads="1"/>
          </p:cNvSpPr>
          <p:nvPr/>
        </p:nvSpPr>
        <p:spPr bwMode="auto">
          <a:xfrm>
            <a:off x="0" y="188913"/>
            <a:ext cx="9251950" cy="6280150"/>
          </a:xfrm>
          <a:prstGeom prst="rect">
            <a:avLst/>
          </a:prstGeom>
          <a:noFill/>
          <a:ln w="9525">
            <a:noFill/>
            <a:miter lim="800000"/>
            <a:headEnd/>
            <a:tailEnd/>
          </a:ln>
          <a:effectLst/>
        </p:spPr>
        <p:txBody>
          <a:bodyPr>
            <a:spAutoFit/>
          </a:bodyPr>
          <a:lstStyle/>
          <a:p>
            <a:pPr algn="ctr">
              <a:spcBef>
                <a:spcPct val="50000"/>
              </a:spcBef>
            </a:pPr>
            <a:r>
              <a:rPr lang="ru-RU" sz="1800" b="1" i="1">
                <a:solidFill>
                  <a:srgbClr val="FF0000"/>
                </a:solidFill>
              </a:rPr>
              <a:t>Эммануэль Шай Адебайор</a:t>
            </a:r>
            <a:r>
              <a:rPr lang="ru-RU" sz="1800" i="1">
                <a:solidFill>
                  <a:srgbClr val="FF0000"/>
                </a:solidFill>
                <a:hlinkClick r:id="rId2" tooltip="Эммануэль Адебайор"/>
              </a:rPr>
              <a:t> </a:t>
            </a:r>
            <a:endParaRPr lang="ru-RU" sz="1800" i="1">
              <a:solidFill>
                <a:srgbClr val="FF0000"/>
              </a:solidFill>
            </a:endParaRPr>
          </a:p>
          <a:p>
            <a:pPr algn="ctr">
              <a:spcBef>
                <a:spcPct val="50000"/>
              </a:spcBef>
            </a:pPr>
            <a:r>
              <a:rPr lang="ru-RU" sz="1800" i="1"/>
              <a:t>Общая информация</a:t>
            </a:r>
          </a:p>
          <a:p>
            <a:pPr algn="ctr">
              <a:spcBef>
                <a:spcPct val="50000"/>
              </a:spcBef>
            </a:pPr>
            <a:r>
              <a:rPr lang="ru-RU" sz="1600" b="1"/>
              <a:t>Родился</a:t>
            </a:r>
            <a:r>
              <a:rPr lang="ru-RU" sz="1600">
                <a:hlinkClick r:id="rId3" tooltip="26 февраля"/>
              </a:rPr>
              <a:t>26 февраля</a:t>
            </a:r>
            <a:r>
              <a:rPr lang="ru-RU" sz="1600"/>
              <a:t> </a:t>
            </a:r>
            <a:r>
              <a:rPr lang="ru-RU" sz="1600">
                <a:hlinkClick r:id="rId4" tooltip="1984"/>
              </a:rPr>
              <a:t>1984</a:t>
            </a:r>
            <a:r>
              <a:rPr lang="ru-RU" sz="1600"/>
              <a:t> (25 лет)   </a:t>
            </a:r>
            <a:r>
              <a:rPr lang="ru-RU" sz="1600">
                <a:hlinkClick r:id="rId5" tooltip="Ломе"/>
              </a:rPr>
              <a:t>Ломе</a:t>
            </a:r>
            <a:r>
              <a:rPr lang="ru-RU" sz="1600"/>
              <a:t>, </a:t>
            </a:r>
            <a:r>
              <a:rPr lang="ru-RU" sz="1600">
                <a:hlinkClick r:id="rId6" tooltip="Того"/>
              </a:rPr>
              <a:t>Того</a:t>
            </a:r>
            <a:endParaRPr lang="ru-RU" sz="1600"/>
          </a:p>
          <a:p>
            <a:pPr algn="ctr">
              <a:spcBef>
                <a:spcPct val="50000"/>
              </a:spcBef>
            </a:pPr>
            <a:r>
              <a:rPr lang="ru-RU" sz="1600" b="1"/>
              <a:t>Гражданство</a:t>
            </a:r>
            <a:r>
              <a:rPr lang="ru-RU" sz="1600"/>
              <a:t>  </a:t>
            </a:r>
            <a:r>
              <a:rPr lang="ru-RU" sz="1600">
                <a:hlinkClick r:id="rId6" tooltip="Того"/>
              </a:rPr>
              <a:t>Того</a:t>
            </a:r>
            <a:endParaRPr lang="ru-RU" sz="1600"/>
          </a:p>
          <a:p>
            <a:pPr algn="ctr">
              <a:spcBef>
                <a:spcPct val="50000"/>
              </a:spcBef>
            </a:pPr>
            <a:r>
              <a:rPr lang="ru-RU" sz="1600" b="1"/>
              <a:t>Рост </a:t>
            </a:r>
            <a:r>
              <a:rPr lang="ru-RU" sz="1600"/>
              <a:t>190 см</a:t>
            </a:r>
          </a:p>
          <a:p>
            <a:pPr algn="ctr">
              <a:spcBef>
                <a:spcPct val="50000"/>
              </a:spcBef>
            </a:pPr>
            <a:r>
              <a:rPr lang="ru-RU" sz="1600" b="1"/>
              <a:t>Позиция </a:t>
            </a:r>
            <a:r>
              <a:rPr lang="ru-RU" sz="1600">
                <a:hlinkClick r:id="rId7" tooltip="Нападающий (футбол)"/>
              </a:rPr>
              <a:t>Нападающий</a:t>
            </a:r>
            <a:endParaRPr lang="ru-RU" sz="1600"/>
          </a:p>
          <a:p>
            <a:pPr algn="ctr">
              <a:spcBef>
                <a:spcPct val="50000"/>
              </a:spcBef>
            </a:pPr>
            <a:r>
              <a:rPr lang="ru-RU" sz="1600" i="1"/>
              <a:t>Информация о клубе</a:t>
            </a:r>
          </a:p>
          <a:p>
            <a:pPr algn="ctr">
              <a:spcBef>
                <a:spcPct val="50000"/>
              </a:spcBef>
            </a:pPr>
            <a:r>
              <a:rPr lang="ru-RU" sz="1600" b="1"/>
              <a:t>Клуб</a:t>
            </a:r>
            <a:r>
              <a:rPr lang="ru-RU" sz="1600"/>
              <a:t>   </a:t>
            </a:r>
            <a:r>
              <a:rPr lang="ru-RU" sz="1600">
                <a:hlinkClick r:id="rId8" tooltip="Арсенал (футбольный клуб, Лондон)"/>
              </a:rPr>
              <a:t>Арсенал</a:t>
            </a:r>
            <a:endParaRPr lang="ru-RU" sz="1600"/>
          </a:p>
          <a:p>
            <a:pPr algn="ctr">
              <a:spcBef>
                <a:spcPct val="50000"/>
              </a:spcBef>
            </a:pPr>
            <a:r>
              <a:rPr lang="ru-RU" sz="1600" b="1"/>
              <a:t>Номер</a:t>
            </a:r>
            <a:r>
              <a:rPr lang="ru-RU" sz="1600"/>
              <a:t>25</a:t>
            </a:r>
          </a:p>
          <a:p>
            <a:pPr algn="ctr">
              <a:spcBef>
                <a:spcPct val="50000"/>
              </a:spcBef>
            </a:pPr>
            <a:r>
              <a:rPr lang="ru-RU" sz="1600" b="1"/>
              <a:t>Молодёжные клубы </a:t>
            </a:r>
          </a:p>
          <a:p>
            <a:pPr algn="ctr">
              <a:spcBef>
                <a:spcPct val="50000"/>
              </a:spcBef>
            </a:pPr>
            <a:r>
              <a:rPr lang="ru-RU" sz="1600">
                <a:hlinkClick r:id="rId9" tooltip="1999"/>
              </a:rPr>
              <a:t>1999</a:t>
            </a:r>
            <a:r>
              <a:rPr lang="ru-RU" sz="1600"/>
              <a:t>—</a:t>
            </a:r>
            <a:r>
              <a:rPr lang="ru-RU" sz="1600">
                <a:hlinkClick r:id="rId10" tooltip="2001"/>
              </a:rPr>
              <a:t>2001</a:t>
            </a:r>
            <a:r>
              <a:rPr lang="ru-RU" sz="1600">
                <a:hlinkClick r:id="rId11" tooltip="Флаг Франции"/>
              </a:rPr>
              <a:t> </a:t>
            </a:r>
            <a:r>
              <a:rPr lang="ru-RU" sz="1600"/>
              <a:t> </a:t>
            </a:r>
            <a:r>
              <a:rPr lang="ru-RU" sz="1600">
                <a:hlinkClick r:id="rId12" tooltip="Мец (футбольный клуб)"/>
              </a:rPr>
              <a:t>Мец</a:t>
            </a:r>
            <a:endParaRPr lang="ru-RU" sz="1600"/>
          </a:p>
          <a:p>
            <a:pPr algn="ctr">
              <a:spcBef>
                <a:spcPct val="50000"/>
              </a:spcBef>
            </a:pPr>
            <a:r>
              <a:rPr lang="ru-RU" sz="1600" b="1"/>
              <a:t>Клубная карьера </a:t>
            </a:r>
          </a:p>
          <a:p>
            <a:pPr algn="ctr">
              <a:spcBef>
                <a:spcPct val="50000"/>
              </a:spcBef>
            </a:pPr>
            <a:r>
              <a:rPr lang="ru-RU" sz="1600">
                <a:hlinkClick r:id="rId10" tooltip="2001"/>
              </a:rPr>
              <a:t>2001</a:t>
            </a:r>
            <a:r>
              <a:rPr lang="ru-RU" sz="1600"/>
              <a:t>—</a:t>
            </a:r>
            <a:r>
              <a:rPr lang="ru-RU" sz="1600">
                <a:hlinkClick r:id="rId13" tooltip="2003"/>
              </a:rPr>
              <a:t>2003</a:t>
            </a:r>
            <a:r>
              <a:rPr lang="ru-RU" sz="1600">
                <a:hlinkClick r:id="rId11" tooltip="Флаг Франции"/>
              </a:rPr>
              <a:t> </a:t>
            </a:r>
            <a:r>
              <a:rPr lang="ru-RU" sz="1600"/>
              <a:t> </a:t>
            </a:r>
            <a:r>
              <a:rPr lang="ru-RU" sz="1600">
                <a:hlinkClick r:id="rId12" tooltip="Мец (футбольный клуб)"/>
              </a:rPr>
              <a:t>Мец</a:t>
            </a:r>
            <a:r>
              <a:rPr lang="ru-RU" sz="1600"/>
              <a:t> 44 (15)</a:t>
            </a:r>
          </a:p>
          <a:p>
            <a:pPr algn="ctr">
              <a:spcBef>
                <a:spcPct val="50000"/>
              </a:spcBef>
            </a:pPr>
            <a:r>
              <a:rPr lang="ru-RU" sz="1600">
                <a:hlinkClick r:id="rId13" tooltip="2003"/>
              </a:rPr>
              <a:t>2003</a:t>
            </a:r>
            <a:r>
              <a:rPr lang="ru-RU" sz="1600"/>
              <a:t>—</a:t>
            </a:r>
            <a:r>
              <a:rPr lang="ru-RU" sz="1600">
                <a:hlinkClick r:id="rId14" tooltip="2006"/>
              </a:rPr>
              <a:t>2006</a:t>
            </a:r>
            <a:r>
              <a:rPr lang="ru-RU" sz="1600">
                <a:hlinkClick r:id="rId11" tooltip="Флаг Франции"/>
              </a:rPr>
              <a:t> </a:t>
            </a:r>
            <a:r>
              <a:rPr lang="ru-RU" sz="1600"/>
              <a:t> </a:t>
            </a:r>
            <a:r>
              <a:rPr lang="ru-RU" sz="1600">
                <a:hlinkClick r:id="rId15" tooltip="Монако (футбольный клуб)"/>
              </a:rPr>
              <a:t>Монако</a:t>
            </a:r>
            <a:r>
              <a:rPr lang="ru-RU" sz="1600"/>
              <a:t> 78 (18)</a:t>
            </a:r>
          </a:p>
          <a:p>
            <a:pPr algn="ctr">
              <a:spcBef>
                <a:spcPct val="50000"/>
              </a:spcBef>
            </a:pPr>
            <a:r>
              <a:rPr lang="ru-RU" sz="1600">
                <a:hlinkClick r:id="rId14" tooltip="2006"/>
              </a:rPr>
              <a:t>2006</a:t>
            </a:r>
            <a:r>
              <a:rPr lang="ru-RU" sz="1600"/>
              <a:t>—</a:t>
            </a:r>
            <a:r>
              <a:rPr lang="ru-RU" sz="1600">
                <a:hlinkClick r:id="rId16" tooltip="Флаг Англии"/>
              </a:rPr>
              <a:t> </a:t>
            </a:r>
            <a:r>
              <a:rPr lang="ru-RU" sz="1600">
                <a:hlinkClick r:id="rId8" tooltip="Арсенал (футбольный клуб, Лондон)"/>
              </a:rPr>
              <a:t>Арсенал</a:t>
            </a:r>
            <a:r>
              <a:rPr lang="ru-RU" sz="1600"/>
              <a:t> 101 (46)</a:t>
            </a:r>
          </a:p>
          <a:p>
            <a:pPr algn="ctr">
              <a:spcBef>
                <a:spcPct val="50000"/>
              </a:spcBef>
            </a:pPr>
            <a:r>
              <a:rPr lang="ru-RU" sz="1600" b="1"/>
              <a:t>Национальная сборная </a:t>
            </a:r>
          </a:p>
          <a:p>
            <a:pPr algn="ctr">
              <a:spcBef>
                <a:spcPct val="50000"/>
              </a:spcBef>
            </a:pPr>
            <a:r>
              <a:rPr lang="ru-RU" sz="1600">
                <a:hlinkClick r:id="rId17" tooltip="2000"/>
              </a:rPr>
              <a:t>2000</a:t>
            </a:r>
            <a:r>
              <a:rPr lang="ru-RU" sz="1600"/>
              <a:t>—</a:t>
            </a:r>
            <a:r>
              <a:rPr lang="ru-RU" sz="1600">
                <a:hlinkClick r:id="rId14" tooltip="2006"/>
              </a:rPr>
              <a:t>2006</a:t>
            </a:r>
            <a:r>
              <a:rPr lang="ru-RU" sz="1600">
                <a:hlinkClick r:id="rId18" tooltip="Флаг Того"/>
              </a:rPr>
              <a:t> </a:t>
            </a:r>
            <a:r>
              <a:rPr lang="ru-RU" sz="1600"/>
              <a:t> </a:t>
            </a:r>
            <a:r>
              <a:rPr lang="ru-RU" sz="1600">
                <a:hlinkClick r:id="rId19" tooltip="Сборная Того по футболу"/>
              </a:rPr>
              <a:t>Того</a:t>
            </a:r>
            <a:r>
              <a:rPr lang="ru-RU" sz="1600"/>
              <a:t> 37 (16)</a:t>
            </a:r>
          </a:p>
        </p:txBody>
      </p:sp>
      <p:pic>
        <p:nvPicPr>
          <p:cNvPr id="26629" name="Picture 5"/>
          <p:cNvPicPr>
            <a:picLocks noChangeAspect="1" noChangeArrowheads="1"/>
          </p:cNvPicPr>
          <p:nvPr/>
        </p:nvPicPr>
        <p:blipFill>
          <a:blip r:embed="rId20"/>
          <a:srcRect/>
          <a:stretch>
            <a:fillRect/>
          </a:stretch>
        </p:blipFill>
        <p:spPr bwMode="auto">
          <a:xfrm>
            <a:off x="2555875" y="260350"/>
            <a:ext cx="360363" cy="215900"/>
          </a:xfrm>
          <a:prstGeom prst="rect">
            <a:avLst/>
          </a:prstGeom>
          <a:noFill/>
          <a:ln w="9525">
            <a:noFill/>
            <a:miter lim="800000"/>
            <a:headEnd/>
            <a:tailEnd/>
          </a:ln>
          <a:effectLst/>
        </p:spPr>
      </p:pic>
      <p:pic>
        <p:nvPicPr>
          <p:cNvPr id="26630" name="Picture 6" descr="250px-Emmanuel_Adebayor"/>
          <p:cNvPicPr>
            <a:picLocks noChangeAspect="1" noChangeArrowheads="1"/>
          </p:cNvPicPr>
          <p:nvPr/>
        </p:nvPicPr>
        <p:blipFill>
          <a:blip r:embed="rId21"/>
          <a:srcRect/>
          <a:stretch>
            <a:fillRect/>
          </a:stretch>
        </p:blipFill>
        <p:spPr bwMode="auto">
          <a:xfrm>
            <a:off x="0" y="1268413"/>
            <a:ext cx="3175000" cy="3949700"/>
          </a:xfrm>
          <a:prstGeom prst="rect">
            <a:avLst/>
          </a:prstGeom>
          <a:noFill/>
        </p:spPr>
      </p:pic>
    </p:spTree>
  </p:cSld>
  <p:clrMapOvr>
    <a:masterClrMapping/>
  </p:clrMapOvr>
  <p:transition advTm="9218">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withEffect">
                                  <p:stCondLst>
                                    <p:cond delay="0"/>
                                  </p:stCondLst>
                                  <p:childTnLst>
                                    <p:set>
                                      <p:cBhvr>
                                        <p:cTn id="6" dur="1" fill="hold">
                                          <p:stCondLst>
                                            <p:cond delay="0"/>
                                          </p:stCondLst>
                                        </p:cTn>
                                        <p:tgtEl>
                                          <p:spTgt spid="26630"/>
                                        </p:tgtEl>
                                        <p:attrNameLst>
                                          <p:attrName>style.visibility</p:attrName>
                                        </p:attrNameLst>
                                      </p:cBhvr>
                                      <p:to>
                                        <p:strVal val="visible"/>
                                      </p:to>
                                    </p:set>
                                    <p:animEffect transition="in" filter="diamond(in)">
                                      <p:cBhvr>
                                        <p:cTn id="7" dur="2000"/>
                                        <p:tgtEl>
                                          <p:spTgt spid="26630"/>
                                        </p:tgtEl>
                                      </p:cBhvr>
                                    </p:animEffect>
                                  </p:childTnLst>
                                </p:cTn>
                              </p:par>
                            </p:childTnLst>
                          </p:cTn>
                        </p:par>
                        <p:par>
                          <p:cTn id="8" fill="hold">
                            <p:stCondLst>
                              <p:cond delay="2000"/>
                            </p:stCondLst>
                            <p:childTnLst>
                              <p:par>
                                <p:cTn id="9" presetID="8" presetClass="exit" presetSubtype="16" fill="hold" nodeType="afterEffect">
                                  <p:stCondLst>
                                    <p:cond delay="4000"/>
                                  </p:stCondLst>
                                  <p:childTnLst>
                                    <p:animEffect transition="out" filter="diamond(in)">
                                      <p:cBhvr>
                                        <p:cTn id="10" dur="2000"/>
                                        <p:tgtEl>
                                          <p:spTgt spid="26630"/>
                                        </p:tgtEl>
                                      </p:cBhvr>
                                    </p:animEffect>
                                    <p:set>
                                      <p:cBhvr>
                                        <p:cTn id="11" dur="1" fill="hold">
                                          <p:stCondLst>
                                            <p:cond delay="1999"/>
                                          </p:stCondLst>
                                        </p:cTn>
                                        <p:tgtEl>
                                          <p:spTgt spid="2663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Text Box 4"/>
          <p:cNvSpPr txBox="1">
            <a:spLocks noChangeArrowheads="1"/>
          </p:cNvSpPr>
          <p:nvPr/>
        </p:nvSpPr>
        <p:spPr bwMode="auto">
          <a:xfrm>
            <a:off x="0" y="0"/>
            <a:ext cx="9144000" cy="7386638"/>
          </a:xfrm>
          <a:prstGeom prst="rect">
            <a:avLst/>
          </a:prstGeom>
          <a:noFill/>
          <a:ln w="9525">
            <a:noFill/>
            <a:miter lim="800000"/>
            <a:headEnd/>
            <a:tailEnd/>
          </a:ln>
          <a:effectLst/>
        </p:spPr>
        <p:txBody>
          <a:bodyPr>
            <a:spAutoFit/>
          </a:bodyPr>
          <a:lstStyle/>
          <a:p>
            <a:pPr algn="ctr"/>
            <a:r>
              <a:rPr lang="ru-RU" sz="2000" b="1" i="1">
                <a:solidFill>
                  <a:srgbClr val="FF0000"/>
                </a:solidFill>
              </a:rPr>
              <a:t>Франсе́ск  Фа́брегас </a:t>
            </a:r>
          </a:p>
          <a:p>
            <a:pPr algn="ctr"/>
            <a:endParaRPr lang="ru-RU" sz="2000" b="1" i="1">
              <a:solidFill>
                <a:srgbClr val="FF0000"/>
              </a:solidFill>
            </a:endParaRPr>
          </a:p>
          <a:p>
            <a:r>
              <a:rPr lang="ru-RU" sz="2000" b="1">
                <a:solidFill>
                  <a:srgbClr val="FF0000"/>
                </a:solidFill>
              </a:rPr>
              <a:t>Франсе́ск «Сеск» Фа́брегас Соле́р</a:t>
            </a:r>
            <a:r>
              <a:rPr lang="ru-RU" sz="1800"/>
              <a:t> (</a:t>
            </a:r>
            <a:r>
              <a:rPr lang="ru-RU" sz="1800">
                <a:hlinkClick r:id="rId2" tooltip="Каталанский язык"/>
              </a:rPr>
              <a:t>кат.</a:t>
            </a:r>
            <a:r>
              <a:rPr lang="ru-RU" sz="1800"/>
              <a:t> </a:t>
            </a:r>
            <a:r>
              <a:rPr lang="ca-ES" sz="1800" i="1"/>
              <a:t>Francesc "Cesc" Fàbregas Soler</a:t>
            </a:r>
            <a:r>
              <a:rPr lang="ru-RU" sz="1800"/>
              <a:t>; родился </a:t>
            </a:r>
            <a:r>
              <a:rPr lang="ru-RU" sz="1800">
                <a:hlinkClick r:id="rId3" tooltip="4 мая"/>
              </a:rPr>
              <a:t>4 мая</a:t>
            </a:r>
            <a:r>
              <a:rPr lang="ru-RU" sz="1800"/>
              <a:t> </a:t>
            </a:r>
            <a:r>
              <a:rPr lang="ru-RU" sz="1800">
                <a:hlinkClick r:id="rId4" tooltip="1987 год"/>
              </a:rPr>
              <a:t>1987 года</a:t>
            </a:r>
            <a:r>
              <a:rPr lang="ru-RU" sz="1800"/>
              <a:t> в </a:t>
            </a:r>
            <a:r>
              <a:rPr lang="ru-RU" sz="1800">
                <a:hlinkClick r:id="rId5" tooltip="Ареньс-де-Мар"/>
              </a:rPr>
              <a:t>Ареньс-де-Маре</a:t>
            </a:r>
            <a:r>
              <a:rPr lang="ru-RU" sz="1800"/>
              <a:t>) — </a:t>
            </a:r>
            <a:r>
              <a:rPr lang="ru-RU" sz="1800">
                <a:hlinkClick r:id="rId6" tooltip="Испания"/>
              </a:rPr>
              <a:t>испанский</a:t>
            </a:r>
            <a:r>
              <a:rPr lang="ru-RU" sz="1800"/>
              <a:t> </a:t>
            </a:r>
            <a:r>
              <a:rPr lang="ru-RU" sz="1800">
                <a:hlinkClick r:id="rId7" tooltip="Футбол"/>
              </a:rPr>
              <a:t>футболист</a:t>
            </a:r>
            <a:r>
              <a:rPr lang="ru-RU" sz="1800"/>
              <a:t>, полузащитник </a:t>
            </a:r>
            <a:r>
              <a:rPr lang="ru-RU" sz="1800">
                <a:hlinkClick r:id="rId8" tooltip="Лондон"/>
              </a:rPr>
              <a:t>лондонского</a:t>
            </a:r>
            <a:r>
              <a:rPr lang="ru-RU" sz="1800"/>
              <a:t> </a:t>
            </a:r>
            <a:r>
              <a:rPr lang="ru-RU" sz="1800">
                <a:hlinkClick r:id="rId9" tooltip="Арсенал (футбольный клуб, Лондон)"/>
              </a:rPr>
              <a:t>«Арсенала»</a:t>
            </a:r>
            <a:r>
              <a:rPr lang="ru-RU" sz="1800"/>
              <a:t> и </a:t>
            </a:r>
            <a:r>
              <a:rPr lang="ru-RU" sz="1800">
                <a:hlinkClick r:id="rId10" tooltip="Сборная Испании по футболу"/>
              </a:rPr>
              <a:t>национальной сборной Испании</a:t>
            </a:r>
            <a:r>
              <a:rPr lang="ru-RU" sz="1800"/>
              <a:t>.</a:t>
            </a:r>
          </a:p>
          <a:p>
            <a:r>
              <a:rPr lang="ru-RU" sz="1800"/>
              <a:t>В «Арсенал» пришёл в </a:t>
            </a:r>
            <a:r>
              <a:rPr lang="ru-RU" sz="1800">
                <a:hlinkClick r:id="rId11" tooltip="2003 год"/>
              </a:rPr>
              <a:t>2003 году</a:t>
            </a:r>
            <a:r>
              <a:rPr lang="ru-RU" sz="1800"/>
              <a:t>, до этого выступал за вторую и третью команды </a:t>
            </a:r>
            <a:r>
              <a:rPr lang="ru-RU" sz="1800">
                <a:hlinkClick r:id="rId12" tooltip="Барселона (футбольный клуб)"/>
              </a:rPr>
              <a:t>«Барселоны»</a:t>
            </a:r>
            <a:r>
              <a:rPr lang="ru-RU" sz="1800"/>
              <a:t>. Считается одним из самых перспективных полузащитников мира. После ухода из «Арсенала» капитана команды, француза </a:t>
            </a:r>
            <a:r>
              <a:rPr lang="ru-RU" sz="1800">
                <a:hlinkClick r:id="rId13" tooltip="Виейра, Патрик"/>
              </a:rPr>
              <a:t>Патрика Виейра</a:t>
            </a:r>
            <a:r>
              <a:rPr lang="ru-RU" sz="1800"/>
              <a:t> в «</a:t>
            </a:r>
            <a:r>
              <a:rPr lang="ru-RU" sz="1800">
                <a:hlinkClick r:id="rId14" tooltip="Ювентус"/>
              </a:rPr>
              <a:t>Ювентус</a:t>
            </a:r>
            <a:r>
              <a:rPr lang="ru-RU" sz="1800"/>
              <a:t>», стал основным центральным полузащитником, а после конфликта </a:t>
            </a:r>
            <a:r>
              <a:rPr lang="ru-RU" sz="1800">
                <a:hlinkClick r:id="rId15" tooltip="Галлас, Вильям"/>
              </a:rPr>
              <a:t>Вильяма Галласа</a:t>
            </a:r>
            <a:r>
              <a:rPr lang="ru-RU" sz="1800"/>
              <a:t> с </a:t>
            </a:r>
            <a:r>
              <a:rPr lang="ru-RU" sz="1800">
                <a:hlinkClick r:id="rId16" tooltip="Венгер, Арсен"/>
              </a:rPr>
              <a:t>Арсеном Венгером</a:t>
            </a:r>
            <a:r>
              <a:rPr lang="ru-RU" sz="1800"/>
              <a:t> получил капитанскую повязку, став одним из самых молодых капитанов в истории клуба.</a:t>
            </a:r>
          </a:p>
          <a:p>
            <a:r>
              <a:rPr lang="ru-RU" sz="1800"/>
              <a:t>С </a:t>
            </a:r>
            <a:r>
              <a:rPr lang="ru-RU" sz="1800">
                <a:hlinkClick r:id="rId17" tooltip="2006 год"/>
              </a:rPr>
              <a:t>2006 года</a:t>
            </a:r>
            <a:r>
              <a:rPr lang="ru-RU" sz="1800"/>
              <a:t> играет за </a:t>
            </a:r>
            <a:r>
              <a:rPr lang="ru-RU" sz="1800">
                <a:hlinkClick r:id="rId10" tooltip="Сборная Испании по футболу"/>
              </a:rPr>
              <a:t>сборную Испании</a:t>
            </a:r>
            <a:r>
              <a:rPr lang="ru-RU" sz="1800"/>
              <a:t>, участник </a:t>
            </a:r>
            <a:r>
              <a:rPr lang="ru-RU" sz="1800">
                <a:hlinkClick r:id="rId18" tooltip="Чемпионат мира по футболу 2006"/>
              </a:rPr>
              <a:t>чемпионата мира 2006 года</a:t>
            </a:r>
            <a:r>
              <a:rPr lang="ru-RU" sz="1800"/>
              <a:t>. Стал самым молодым футболистом, игравшим за сборную Испании на чемпионатах мира — 19 лет и 41 день (в игре с </a:t>
            </a:r>
            <a:r>
              <a:rPr lang="ru-RU" sz="1800">
                <a:hlinkClick r:id="rId19" tooltip="Сборная Украины по футболу"/>
              </a:rPr>
              <a:t>Украиной</a:t>
            </a:r>
            <a:r>
              <a:rPr lang="ru-RU" sz="1800"/>
              <a:t> </a:t>
            </a:r>
            <a:r>
              <a:rPr lang="ru-RU" sz="1800">
                <a:hlinkClick r:id="rId20" tooltip="14 июня"/>
              </a:rPr>
              <a:t>14 июня</a:t>
            </a:r>
            <a:r>
              <a:rPr lang="ru-RU" sz="1800"/>
              <a:t>).</a:t>
            </a:r>
          </a:p>
          <a:p>
            <a:pPr algn="ctr"/>
            <a:r>
              <a:rPr lang="ru-RU" sz="2000" b="1" i="1">
                <a:solidFill>
                  <a:srgbClr val="FF0000"/>
                </a:solidFill>
              </a:rPr>
              <a:t>Достижения</a:t>
            </a:r>
          </a:p>
          <a:p>
            <a:r>
              <a:rPr lang="ru-RU" sz="1800" b="1"/>
              <a:t>Спортивные награды</a:t>
            </a:r>
          </a:p>
          <a:p>
            <a:r>
              <a:rPr lang="ru-RU" sz="1800" b="1">
                <a:hlinkClick r:id="rId21" tooltip="Чемпионат Европы по футболу"/>
              </a:rPr>
              <a:t>Чемпионаты Европы</a:t>
            </a:r>
            <a:endParaRPr lang="ru-RU" sz="1800" b="1"/>
          </a:p>
          <a:p>
            <a:r>
              <a:rPr lang="ru-RU" sz="1800" b="1">
                <a:solidFill>
                  <a:srgbClr val="FFFF00"/>
                </a:solidFill>
              </a:rPr>
              <a:t>Золото </a:t>
            </a:r>
            <a:r>
              <a:rPr lang="ru-RU" sz="1600">
                <a:hlinkClick r:id="rId22" tooltip="Чемпионат Европы по футболу 2008"/>
              </a:rPr>
              <a:t>Австрия - Швейцария 2008</a:t>
            </a:r>
            <a:endParaRPr lang="ru-RU" sz="1600"/>
          </a:p>
          <a:p>
            <a:r>
              <a:rPr lang="ru-RU" sz="1600">
                <a:hlinkClick r:id="rId22" tooltip="Чемпионат Европы по футболу 2008"/>
              </a:rPr>
              <a:t>Чемпион Европы 2008 года</a:t>
            </a:r>
            <a:r>
              <a:rPr lang="ru-RU" sz="1600"/>
              <a:t> </a:t>
            </a:r>
          </a:p>
          <a:p>
            <a:r>
              <a:rPr lang="ru-RU" sz="1600"/>
              <a:t>Попал в символическую сборную </a:t>
            </a:r>
            <a:r>
              <a:rPr lang="ru-RU" sz="1600">
                <a:hlinkClick r:id="rId22" tooltip="Чемпионат Европы по футболу 2008"/>
              </a:rPr>
              <a:t>Чемпионата Европы 2008 года</a:t>
            </a:r>
            <a:r>
              <a:rPr lang="ru-RU" sz="1600"/>
              <a:t> по версии </a:t>
            </a:r>
            <a:r>
              <a:rPr lang="ru-RU" sz="1600">
                <a:hlinkClick r:id="rId23" tooltip="УЕФА"/>
              </a:rPr>
              <a:t>УЕФА</a:t>
            </a:r>
            <a:r>
              <a:rPr lang="ru-RU" sz="1600"/>
              <a:t>. </a:t>
            </a:r>
          </a:p>
          <a:p>
            <a:r>
              <a:rPr lang="ru-RU" sz="1600"/>
              <a:t>Попал в символическую сборную </a:t>
            </a:r>
            <a:r>
              <a:rPr lang="ru-RU" sz="1600">
                <a:hlinkClick r:id="rId24" tooltip="Английская Премьер-лига"/>
              </a:rPr>
              <a:t>Английской Премьер - лиги</a:t>
            </a:r>
            <a:r>
              <a:rPr lang="ru-RU" sz="1600"/>
              <a:t> сезона 2007—2008 </a:t>
            </a:r>
          </a:p>
          <a:p>
            <a:r>
              <a:rPr lang="ru-RU" sz="1600"/>
              <a:t>Лучший молодой игрок </a:t>
            </a:r>
            <a:r>
              <a:rPr lang="ru-RU" sz="1600">
                <a:hlinkClick r:id="rId24" tooltip="Английская Премьер-лига"/>
              </a:rPr>
              <a:t>Английской Премьер - лиги</a:t>
            </a:r>
            <a:r>
              <a:rPr lang="ru-RU" sz="1600"/>
              <a:t> сезона 2007—2008 </a:t>
            </a:r>
          </a:p>
          <a:p>
            <a:r>
              <a:rPr lang="ru-RU" sz="1600"/>
              <a:t>Попал в символическую сборную </a:t>
            </a:r>
            <a:r>
              <a:rPr lang="ru-RU" sz="1600">
                <a:hlinkClick r:id="rId23" tooltip="УЕФА"/>
              </a:rPr>
              <a:t>УЕФА</a:t>
            </a:r>
            <a:r>
              <a:rPr lang="ru-RU" sz="1600"/>
              <a:t> 2006 года </a:t>
            </a:r>
          </a:p>
          <a:p>
            <a:r>
              <a:rPr lang="ru-RU" sz="1600"/>
              <a:t>Обладатель </a:t>
            </a:r>
            <a:r>
              <a:rPr lang="ru-RU" sz="1600">
                <a:hlinkClick r:id="rId25" tooltip="Кубок Англии по футболу"/>
              </a:rPr>
              <a:t>Кубка Англии</a:t>
            </a:r>
            <a:r>
              <a:rPr lang="ru-RU" sz="1600"/>
              <a:t> 2004—2005 </a:t>
            </a:r>
          </a:p>
          <a:p>
            <a:r>
              <a:rPr lang="ru-RU" sz="1600"/>
              <a:t>Обладатель </a:t>
            </a:r>
            <a:r>
              <a:rPr lang="ru-RU" sz="1600">
                <a:hlinkClick r:id="rId26" tooltip="Суперкубок Англии по футболу"/>
              </a:rPr>
              <a:t>Суперкубка Англии</a:t>
            </a:r>
            <a:r>
              <a:rPr lang="ru-RU" sz="1600"/>
              <a:t> 2004 </a:t>
            </a:r>
          </a:p>
          <a:p>
            <a:endParaRPr lang="ru-RU" sz="1600" b="1"/>
          </a:p>
          <a:p>
            <a:endParaRPr lang="ru-RU" sz="1800"/>
          </a:p>
        </p:txBody>
      </p:sp>
      <p:pic>
        <p:nvPicPr>
          <p:cNvPr id="27653" name="Picture 5" descr="346979-1877023-317-238"/>
          <p:cNvPicPr>
            <a:picLocks noChangeAspect="1" noChangeArrowheads="1"/>
          </p:cNvPicPr>
          <p:nvPr/>
        </p:nvPicPr>
        <p:blipFill>
          <a:blip r:embed="rId27"/>
          <a:srcRect/>
          <a:stretch>
            <a:fillRect/>
          </a:stretch>
        </p:blipFill>
        <p:spPr bwMode="auto">
          <a:xfrm>
            <a:off x="5580063" y="4005263"/>
            <a:ext cx="1800225" cy="1350962"/>
          </a:xfrm>
          <a:prstGeom prst="rect">
            <a:avLst/>
          </a:prstGeom>
          <a:noFill/>
        </p:spPr>
      </p:pic>
      <p:pic>
        <p:nvPicPr>
          <p:cNvPr id="27654" name="Picture 6" descr="05bb0c4553bf"/>
          <p:cNvPicPr>
            <a:picLocks noChangeAspect="1" noChangeArrowheads="1" noCrop="1"/>
          </p:cNvPicPr>
          <p:nvPr/>
        </p:nvPicPr>
        <p:blipFill>
          <a:blip r:embed="rId28"/>
          <a:srcRect/>
          <a:stretch>
            <a:fillRect/>
          </a:stretch>
        </p:blipFill>
        <p:spPr bwMode="auto">
          <a:xfrm>
            <a:off x="1258888" y="0"/>
            <a:ext cx="1800225" cy="633413"/>
          </a:xfrm>
          <a:prstGeom prst="rect">
            <a:avLst/>
          </a:prstGeom>
          <a:noFill/>
        </p:spPr>
      </p:pic>
    </p:spTree>
  </p:cSld>
  <p:clrMapOvr>
    <a:masterClrMapping/>
  </p:clrMapOvr>
  <p:transition advTm="12515">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withEffect">
                                  <p:stCondLst>
                                    <p:cond delay="0"/>
                                  </p:stCondLst>
                                  <p:childTnLst>
                                    <p:set>
                                      <p:cBhvr>
                                        <p:cTn id="6" dur="1" fill="hold">
                                          <p:stCondLst>
                                            <p:cond delay="0"/>
                                          </p:stCondLst>
                                        </p:cTn>
                                        <p:tgtEl>
                                          <p:spTgt spid="27653"/>
                                        </p:tgtEl>
                                        <p:attrNameLst>
                                          <p:attrName>style.visibility</p:attrName>
                                        </p:attrNameLst>
                                      </p:cBhvr>
                                      <p:to>
                                        <p:strVal val="visible"/>
                                      </p:to>
                                    </p:set>
                                    <p:animEffect transition="in" filter="diamond(in)">
                                      <p:cBhvr>
                                        <p:cTn id="7" dur="2000"/>
                                        <p:tgtEl>
                                          <p:spTgt spid="27653"/>
                                        </p:tgtEl>
                                      </p:cBhvr>
                                    </p:animEffect>
                                  </p:childTnLst>
                                </p:cTn>
                              </p:par>
                              <p:par>
                                <p:cTn id="8" presetID="8" presetClass="exit" presetSubtype="16" fill="hold" nodeType="withEffect">
                                  <p:stCondLst>
                                    <p:cond delay="10000"/>
                                  </p:stCondLst>
                                  <p:childTnLst>
                                    <p:animEffect transition="out" filter="diamond(in)">
                                      <p:cBhvr>
                                        <p:cTn id="9" dur="2000"/>
                                        <p:tgtEl>
                                          <p:spTgt spid="27653"/>
                                        </p:tgtEl>
                                      </p:cBhvr>
                                    </p:animEffect>
                                    <p:set>
                                      <p:cBhvr>
                                        <p:cTn id="10" dur="1" fill="hold">
                                          <p:stCondLst>
                                            <p:cond delay="1999"/>
                                          </p:stCondLst>
                                        </p:cTn>
                                        <p:tgtEl>
                                          <p:spTgt spid="2765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Text Box 4"/>
          <p:cNvSpPr txBox="1">
            <a:spLocks noChangeArrowheads="1"/>
          </p:cNvSpPr>
          <p:nvPr/>
        </p:nvSpPr>
        <p:spPr bwMode="auto">
          <a:xfrm>
            <a:off x="0" y="-92075"/>
            <a:ext cx="9144000" cy="6862763"/>
          </a:xfrm>
          <a:prstGeom prst="rect">
            <a:avLst/>
          </a:prstGeom>
          <a:noFill/>
          <a:ln w="9525">
            <a:noFill/>
            <a:miter lim="800000"/>
            <a:headEnd/>
            <a:tailEnd/>
          </a:ln>
          <a:effectLst/>
        </p:spPr>
        <p:txBody>
          <a:bodyPr>
            <a:spAutoFit/>
          </a:bodyPr>
          <a:lstStyle/>
          <a:p>
            <a:pPr algn="ctr">
              <a:spcBef>
                <a:spcPct val="50000"/>
              </a:spcBef>
            </a:pPr>
            <a:r>
              <a:rPr lang="ru-RU" sz="2000" b="1" i="1">
                <a:solidFill>
                  <a:srgbClr val="FF0000"/>
                </a:solidFill>
              </a:rPr>
              <a:t>Сеск Фабрегас</a:t>
            </a:r>
            <a:r>
              <a:rPr lang="ru-RU" sz="2000">
                <a:hlinkClick r:id="rId3" tooltip="Cesc 2.jpg"/>
              </a:rPr>
              <a:t> </a:t>
            </a:r>
            <a:endParaRPr lang="ru-RU" sz="2000"/>
          </a:p>
          <a:p>
            <a:pPr algn="ctr">
              <a:spcBef>
                <a:spcPct val="50000"/>
              </a:spcBef>
            </a:pPr>
            <a:r>
              <a:rPr lang="ru-RU" sz="1800" i="1"/>
              <a:t>Общая информация</a:t>
            </a:r>
          </a:p>
          <a:p>
            <a:pPr algn="ctr">
              <a:spcBef>
                <a:spcPct val="50000"/>
              </a:spcBef>
            </a:pPr>
            <a:r>
              <a:rPr lang="ru-RU" sz="1800" b="1"/>
              <a:t>Полное имя </a:t>
            </a:r>
            <a:r>
              <a:rPr lang="ru-RU" sz="1800"/>
              <a:t>Франсеск Фабрегас Солер</a:t>
            </a:r>
          </a:p>
          <a:p>
            <a:pPr algn="ctr">
              <a:spcBef>
                <a:spcPct val="50000"/>
              </a:spcBef>
            </a:pPr>
            <a:r>
              <a:rPr lang="ru-RU" sz="1800" b="1"/>
              <a:t>Прозвище </a:t>
            </a:r>
            <a:r>
              <a:rPr lang="ru-RU" sz="1800" i="1"/>
              <a:t>Сеск</a:t>
            </a:r>
          </a:p>
          <a:p>
            <a:pPr algn="ctr">
              <a:spcBef>
                <a:spcPct val="50000"/>
              </a:spcBef>
            </a:pPr>
            <a:r>
              <a:rPr lang="ru-RU" sz="1800" b="1"/>
              <a:t>Родился </a:t>
            </a:r>
            <a:r>
              <a:rPr lang="ru-RU" sz="1800">
                <a:hlinkClick r:id="rId4" tooltip="4 мая"/>
              </a:rPr>
              <a:t>4 мая</a:t>
            </a:r>
            <a:r>
              <a:rPr lang="ru-RU" sz="1800"/>
              <a:t> </a:t>
            </a:r>
            <a:r>
              <a:rPr lang="ru-RU" sz="1800">
                <a:hlinkClick r:id="rId5" tooltip="1987"/>
              </a:rPr>
              <a:t>1987</a:t>
            </a:r>
            <a:r>
              <a:rPr lang="ru-RU" sz="1800"/>
              <a:t> (22 года)</a:t>
            </a:r>
            <a:br>
              <a:rPr lang="ru-RU" sz="1800"/>
            </a:br>
            <a:r>
              <a:rPr lang="ru-RU" sz="1800"/>
              <a:t>  </a:t>
            </a:r>
            <a:r>
              <a:rPr lang="ru-RU" sz="1800">
                <a:hlinkClick r:id="rId6" tooltip="Ареньс-де-Мар"/>
              </a:rPr>
              <a:t>Ареньс-де-Мар</a:t>
            </a:r>
            <a:r>
              <a:rPr lang="ru-RU" sz="1800"/>
              <a:t>, </a:t>
            </a:r>
            <a:r>
              <a:rPr lang="ru-RU" sz="1800">
                <a:hlinkClick r:id="rId7" tooltip="Испания"/>
              </a:rPr>
              <a:t>Испания</a:t>
            </a:r>
            <a:endParaRPr lang="ru-RU" sz="1800" b="1"/>
          </a:p>
          <a:p>
            <a:pPr algn="ctr">
              <a:spcBef>
                <a:spcPct val="50000"/>
              </a:spcBef>
            </a:pPr>
            <a:r>
              <a:rPr lang="ru-RU" sz="1800" b="1"/>
              <a:t>Гражданство</a:t>
            </a:r>
            <a:r>
              <a:rPr lang="ru-RU" sz="1800"/>
              <a:t>  </a:t>
            </a:r>
            <a:r>
              <a:rPr lang="ru-RU" sz="1800">
                <a:hlinkClick r:id="rId7" tooltip="Испания"/>
              </a:rPr>
              <a:t>Испания</a:t>
            </a:r>
            <a:endParaRPr lang="ru-RU" sz="1800"/>
          </a:p>
          <a:p>
            <a:pPr algn="ctr">
              <a:spcBef>
                <a:spcPct val="50000"/>
              </a:spcBef>
            </a:pPr>
            <a:r>
              <a:rPr lang="ru-RU" sz="1800" b="1"/>
              <a:t>Рост </a:t>
            </a:r>
            <a:r>
              <a:rPr lang="ru-RU" sz="1800"/>
              <a:t>175 </a:t>
            </a:r>
            <a:r>
              <a:rPr lang="ru-RU" sz="1800">
                <a:hlinkClick r:id="rId8" tooltip="См"/>
              </a:rPr>
              <a:t>см</a:t>
            </a:r>
            <a:endParaRPr lang="ru-RU" sz="1800"/>
          </a:p>
          <a:p>
            <a:pPr algn="ctr">
              <a:spcBef>
                <a:spcPct val="50000"/>
              </a:spcBef>
            </a:pPr>
            <a:r>
              <a:rPr lang="ru-RU" sz="1800" b="1"/>
              <a:t>Вес </a:t>
            </a:r>
            <a:r>
              <a:rPr lang="ru-RU" sz="1800"/>
              <a:t>69 </a:t>
            </a:r>
            <a:r>
              <a:rPr lang="ru-RU" sz="1800">
                <a:hlinkClick r:id="rId9" tooltip="Кг"/>
              </a:rPr>
              <a:t>кг</a:t>
            </a:r>
            <a:endParaRPr lang="ru-RU" sz="1800"/>
          </a:p>
          <a:p>
            <a:pPr algn="ctr">
              <a:spcBef>
                <a:spcPct val="50000"/>
              </a:spcBef>
            </a:pPr>
            <a:r>
              <a:rPr lang="ru-RU" sz="1800" b="1"/>
              <a:t>Позиция </a:t>
            </a:r>
            <a:r>
              <a:rPr lang="ru-RU" sz="1800">
                <a:hlinkClick r:id="rId10" tooltip="Полузащитник (футбол)"/>
              </a:rPr>
              <a:t>Полузащитник</a:t>
            </a:r>
            <a:endParaRPr lang="ru-RU" sz="1800"/>
          </a:p>
          <a:p>
            <a:pPr algn="ctr">
              <a:spcBef>
                <a:spcPct val="50000"/>
              </a:spcBef>
            </a:pPr>
            <a:r>
              <a:rPr lang="ru-RU" sz="1800" i="1"/>
              <a:t>Информация о клубе</a:t>
            </a:r>
          </a:p>
          <a:p>
            <a:pPr algn="ctr">
              <a:spcBef>
                <a:spcPct val="50000"/>
              </a:spcBef>
            </a:pPr>
            <a:r>
              <a:rPr lang="ru-RU" sz="1800" b="1"/>
              <a:t>Клуб</a:t>
            </a:r>
            <a:r>
              <a:rPr lang="ru-RU" sz="1800"/>
              <a:t>  </a:t>
            </a:r>
            <a:r>
              <a:rPr lang="ru-RU" sz="1800">
                <a:hlinkClick r:id="rId11" tooltip="Арсенал (футбольный клуб, Лондон)"/>
              </a:rPr>
              <a:t>Арсенал</a:t>
            </a:r>
            <a:endParaRPr lang="ru-RU" sz="1800"/>
          </a:p>
          <a:p>
            <a:pPr algn="ctr">
              <a:spcBef>
                <a:spcPct val="50000"/>
              </a:spcBef>
            </a:pPr>
            <a:r>
              <a:rPr lang="ru-RU" sz="1800" b="1"/>
              <a:t>Номер</a:t>
            </a:r>
            <a:r>
              <a:rPr lang="ru-RU" sz="1800"/>
              <a:t> 4 </a:t>
            </a:r>
          </a:p>
          <a:p>
            <a:pPr algn="ctr">
              <a:spcBef>
                <a:spcPct val="50000"/>
              </a:spcBef>
            </a:pPr>
            <a:r>
              <a:rPr lang="ru-RU" sz="1800" b="1"/>
              <a:t>Молодёжные клубы</a:t>
            </a:r>
          </a:p>
          <a:p>
            <a:pPr algn="ctr">
              <a:spcBef>
                <a:spcPct val="50000"/>
              </a:spcBef>
            </a:pPr>
            <a:r>
              <a:rPr lang="ru-RU" sz="1800"/>
              <a:t>2001 — 2003 </a:t>
            </a:r>
            <a:r>
              <a:rPr lang="ru-RU" sz="1800">
                <a:hlinkClick r:id="rId12" tooltip="Барселона (футбольный клуб)"/>
              </a:rPr>
              <a:t>Барселона</a:t>
            </a:r>
            <a:endParaRPr lang="ru-RU" sz="1800"/>
          </a:p>
          <a:p>
            <a:pPr algn="ctr">
              <a:spcBef>
                <a:spcPct val="50000"/>
              </a:spcBef>
            </a:pPr>
            <a:r>
              <a:rPr lang="ru-RU" sz="1800" b="1"/>
              <a:t>Клубная карьера </a:t>
            </a:r>
            <a:r>
              <a:rPr lang="ru-RU" sz="1800"/>
              <a:t>2003 — </a:t>
            </a:r>
            <a:r>
              <a:rPr lang="ru-RU" sz="1800">
                <a:hlinkClick r:id="rId11" tooltip="Арсенал (футбольный клуб, Лондон)"/>
              </a:rPr>
              <a:t>Арсенал</a:t>
            </a:r>
            <a:r>
              <a:rPr lang="ru-RU" sz="1800"/>
              <a:t>157 (17)</a:t>
            </a:r>
          </a:p>
          <a:p>
            <a:pPr algn="ctr">
              <a:spcBef>
                <a:spcPct val="50000"/>
              </a:spcBef>
            </a:pPr>
            <a:r>
              <a:rPr lang="ru-RU" sz="1800" b="1"/>
              <a:t>Национальная сборная </a:t>
            </a:r>
            <a:r>
              <a:rPr lang="ru-RU" sz="1800"/>
              <a:t>2006 — </a:t>
            </a:r>
            <a:r>
              <a:rPr lang="ru-RU" sz="1800">
                <a:hlinkClick r:id="rId13" tooltip="Сборная Испании по футболу"/>
              </a:rPr>
              <a:t>Испания</a:t>
            </a:r>
            <a:r>
              <a:rPr lang="ru-RU" sz="1800"/>
              <a:t>37 (1)</a:t>
            </a:r>
          </a:p>
        </p:txBody>
      </p:sp>
      <p:pic>
        <p:nvPicPr>
          <p:cNvPr id="28677" name="Picture 5" descr="180px-Cesc_2"/>
          <p:cNvPicPr>
            <a:picLocks noChangeAspect="1" noChangeArrowheads="1"/>
          </p:cNvPicPr>
          <p:nvPr/>
        </p:nvPicPr>
        <p:blipFill>
          <a:blip r:embed="rId14"/>
          <a:srcRect/>
          <a:stretch>
            <a:fillRect/>
          </a:stretch>
        </p:blipFill>
        <p:spPr bwMode="auto">
          <a:xfrm>
            <a:off x="0" y="1052513"/>
            <a:ext cx="2919413" cy="4818062"/>
          </a:xfrm>
          <a:prstGeom prst="rect">
            <a:avLst/>
          </a:prstGeom>
          <a:noFill/>
        </p:spPr>
      </p:pic>
      <p:pic>
        <p:nvPicPr>
          <p:cNvPr id="28679" name="Picture 7"/>
          <p:cNvPicPr>
            <a:picLocks noChangeAspect="1" noChangeArrowheads="1"/>
          </p:cNvPicPr>
          <p:nvPr/>
        </p:nvPicPr>
        <p:blipFill>
          <a:blip r:embed="rId15"/>
          <a:srcRect/>
          <a:stretch>
            <a:fillRect/>
          </a:stretch>
        </p:blipFill>
        <p:spPr bwMode="auto">
          <a:xfrm>
            <a:off x="3348038" y="115888"/>
            <a:ext cx="190500" cy="123825"/>
          </a:xfrm>
          <a:prstGeom prst="rect">
            <a:avLst/>
          </a:prstGeom>
          <a:noFill/>
          <a:ln w="9525">
            <a:noFill/>
            <a:miter lim="800000"/>
            <a:headEnd/>
            <a:tailEnd/>
          </a:ln>
          <a:effectLst/>
        </p:spPr>
      </p:pic>
      <p:pic>
        <p:nvPicPr>
          <p:cNvPr id="28680" name="Picture 8" descr="avatar_48"/>
          <p:cNvPicPr>
            <a:picLocks noChangeAspect="1" noChangeArrowheads="1"/>
          </p:cNvPicPr>
          <p:nvPr/>
        </p:nvPicPr>
        <p:blipFill>
          <a:blip r:embed="rId16"/>
          <a:srcRect/>
          <a:stretch>
            <a:fillRect/>
          </a:stretch>
        </p:blipFill>
        <p:spPr bwMode="auto">
          <a:xfrm>
            <a:off x="6948488" y="1052513"/>
            <a:ext cx="1366837" cy="1366837"/>
          </a:xfrm>
          <a:prstGeom prst="rect">
            <a:avLst/>
          </a:prstGeom>
          <a:noFill/>
        </p:spPr>
      </p:pic>
    </p:spTree>
    <p:custDataLst>
      <p:tags r:id="rId1"/>
    </p:custDataLst>
  </p:cSld>
  <p:clrMapOvr>
    <a:masterClrMapping/>
  </p:clrMapOvr>
  <p:transition advTm="20578">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28677"/>
                                        </p:tgtEl>
                                        <p:attrNameLst>
                                          <p:attrName>style.visibility</p:attrName>
                                        </p:attrNameLst>
                                      </p:cBhvr>
                                      <p:to>
                                        <p:strVal val="visible"/>
                                      </p:to>
                                    </p:set>
                                    <p:animEffect transition="in" filter="diamond(in)">
                                      <p:cBhvr>
                                        <p:cTn id="7" dur="2000"/>
                                        <p:tgtEl>
                                          <p:spTgt spid="28677"/>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28680"/>
                                        </p:tgtEl>
                                        <p:attrNameLst>
                                          <p:attrName>style.visibility</p:attrName>
                                        </p:attrNameLst>
                                      </p:cBhvr>
                                      <p:to>
                                        <p:strVal val="visible"/>
                                      </p:to>
                                    </p:set>
                                    <p:animEffect transition="in" filter="diamond(in)">
                                      <p:cBhvr>
                                        <p:cTn id="12" dur="2000"/>
                                        <p:tgtEl>
                                          <p:spTgt spid="28680"/>
                                        </p:tgtEl>
                                      </p:cBhvr>
                                    </p:animEffect>
                                  </p:childTnLst>
                                </p:cTn>
                              </p:par>
                            </p:childTnLst>
                          </p:cTn>
                        </p:par>
                        <p:par>
                          <p:cTn id="13" fill="hold">
                            <p:stCondLst>
                              <p:cond delay="2000"/>
                            </p:stCondLst>
                            <p:childTnLst>
                              <p:par>
                                <p:cTn id="14" presetID="8" presetClass="exit" presetSubtype="16" fill="hold" nodeType="afterEffect">
                                  <p:stCondLst>
                                    <p:cond delay="4500"/>
                                  </p:stCondLst>
                                  <p:childTnLst>
                                    <p:animEffect transition="out" filter="diamond(in)">
                                      <p:cBhvr>
                                        <p:cTn id="15" dur="2000"/>
                                        <p:tgtEl>
                                          <p:spTgt spid="28677"/>
                                        </p:tgtEl>
                                      </p:cBhvr>
                                    </p:animEffect>
                                    <p:set>
                                      <p:cBhvr>
                                        <p:cTn id="16" dur="1" fill="hold">
                                          <p:stCondLst>
                                            <p:cond delay="1999"/>
                                          </p:stCondLst>
                                        </p:cTn>
                                        <p:tgtEl>
                                          <p:spTgt spid="2867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0" name="Text Box 4"/>
          <p:cNvSpPr txBox="1">
            <a:spLocks noChangeArrowheads="1"/>
          </p:cNvSpPr>
          <p:nvPr/>
        </p:nvSpPr>
        <p:spPr bwMode="auto">
          <a:xfrm>
            <a:off x="0" y="0"/>
            <a:ext cx="8963025" cy="4359275"/>
          </a:xfrm>
          <a:prstGeom prst="rect">
            <a:avLst/>
          </a:prstGeom>
          <a:noFill/>
          <a:ln w="9525">
            <a:noFill/>
            <a:miter lim="800000"/>
            <a:headEnd/>
            <a:tailEnd/>
          </a:ln>
          <a:effectLst/>
        </p:spPr>
        <p:txBody>
          <a:bodyPr>
            <a:spAutoFit/>
          </a:bodyPr>
          <a:lstStyle/>
          <a:p>
            <a:pPr algn="ctr"/>
            <a:r>
              <a:rPr lang="ru-RU" sz="2000" b="1" i="1">
                <a:solidFill>
                  <a:srgbClr val="FF0000"/>
                </a:solidFill>
              </a:rPr>
              <a:t>Коло Туре</a:t>
            </a:r>
          </a:p>
          <a:p>
            <a:r>
              <a:rPr lang="ru-RU" sz="2000" b="1"/>
              <a:t>Коло Абиб Туре (</a:t>
            </a:r>
            <a:r>
              <a:rPr lang="ru-RU" sz="2000" b="1">
                <a:hlinkClick r:id="rId3" tooltip="Французский язык"/>
              </a:rPr>
              <a:t>фр.</a:t>
            </a:r>
            <a:r>
              <a:rPr lang="ru-RU" sz="2000" b="1"/>
              <a:t> </a:t>
            </a:r>
            <a:r>
              <a:rPr lang="fr-FR" sz="2000" b="1" i="1"/>
              <a:t>Kolo Abib Touré</a:t>
            </a:r>
            <a:r>
              <a:rPr lang="ru-RU" sz="2000" b="1"/>
              <a:t>; родился </a:t>
            </a:r>
            <a:r>
              <a:rPr lang="ru-RU" sz="2000" b="1">
                <a:hlinkClick r:id="rId4" tooltip="19 марта"/>
              </a:rPr>
              <a:t>19 марта</a:t>
            </a:r>
            <a:r>
              <a:rPr lang="ru-RU" sz="2000" b="1"/>
              <a:t> </a:t>
            </a:r>
            <a:r>
              <a:rPr lang="ru-RU" sz="2000" b="1">
                <a:hlinkClick r:id="rId5" tooltip="1981 год"/>
              </a:rPr>
              <a:t>1981 года</a:t>
            </a:r>
            <a:r>
              <a:rPr lang="ru-RU" sz="2000" b="1"/>
              <a:t> в </a:t>
            </a:r>
            <a:r>
              <a:rPr lang="ru-RU" sz="2000" b="1">
                <a:hlinkClick r:id="rId6" tooltip="Сокура-Буаке (страница отсутствует)"/>
              </a:rPr>
              <a:t>Сокура-Буаке</a:t>
            </a:r>
            <a:r>
              <a:rPr lang="ru-RU" sz="2000" b="1"/>
              <a:t>) — </a:t>
            </a:r>
            <a:r>
              <a:rPr lang="ru-RU" sz="2000" b="1">
                <a:hlinkClick r:id="rId7" tooltip="Кот-д'Ивуар"/>
              </a:rPr>
              <a:t>ивуарийский</a:t>
            </a:r>
            <a:r>
              <a:rPr lang="ru-RU" sz="2000" b="1"/>
              <a:t> </a:t>
            </a:r>
            <a:r>
              <a:rPr lang="ru-RU" sz="2000" b="1">
                <a:hlinkClick r:id="rId8" tooltip="Футбол"/>
              </a:rPr>
              <a:t>футбольный</a:t>
            </a:r>
            <a:r>
              <a:rPr lang="ru-RU" sz="2000" b="1"/>
              <a:t> </a:t>
            </a:r>
            <a:r>
              <a:rPr lang="ru-RU" sz="2000" b="1">
                <a:hlinkClick r:id="rId9" tooltip="Защитник (футбол)"/>
              </a:rPr>
              <a:t>защитник</a:t>
            </a:r>
            <a:r>
              <a:rPr lang="ru-RU" sz="2000" b="1"/>
              <a:t>, выступающий за </a:t>
            </a:r>
            <a:r>
              <a:rPr lang="ru-RU" sz="2000" b="1">
                <a:hlinkClick r:id="rId10" tooltip="Английская Премьер-Лига"/>
              </a:rPr>
              <a:t>английский</a:t>
            </a:r>
            <a:r>
              <a:rPr lang="ru-RU" sz="2000" b="1"/>
              <a:t> </a:t>
            </a:r>
            <a:r>
              <a:rPr lang="ru-RU" sz="2000" b="1">
                <a:hlinkClick r:id="rId11" tooltip="Арсенал (футбольный клуб, Лондон)"/>
              </a:rPr>
              <a:t>«Арсенал»</a:t>
            </a:r>
            <a:r>
              <a:rPr lang="ru-RU" sz="2000" b="1"/>
              <a:t> и </a:t>
            </a:r>
            <a:r>
              <a:rPr lang="ru-RU" sz="2000" b="1">
                <a:hlinkClick r:id="rId12" tooltip="Сборная Кот-д'Ивуара по футболу"/>
              </a:rPr>
              <a:t>национальную сборную Кот-д’Ивуара</a:t>
            </a:r>
            <a:r>
              <a:rPr lang="ru-RU" sz="2000" b="1"/>
              <a:t>.</a:t>
            </a:r>
          </a:p>
          <a:p>
            <a:r>
              <a:rPr lang="ru-RU" sz="2000" b="1"/>
              <a:t>В «Арсенал» пришёл в </a:t>
            </a:r>
            <a:r>
              <a:rPr lang="ru-RU" sz="2000" b="1">
                <a:hlinkClick r:id="rId13" tooltip="2002 год"/>
              </a:rPr>
              <a:t>2002 году</a:t>
            </a:r>
            <a:r>
              <a:rPr lang="ru-RU" sz="2000" b="1"/>
              <a:t> из клуба «</a:t>
            </a:r>
            <a:r>
              <a:rPr lang="ru-RU" sz="2000" b="1">
                <a:hlinkClick r:id="rId14" tooltip="АСЕК Мимозас"/>
              </a:rPr>
              <a:t>Мимозас</a:t>
            </a:r>
            <a:r>
              <a:rPr lang="ru-RU" sz="2000" b="1"/>
              <a:t>» из </a:t>
            </a:r>
            <a:r>
              <a:rPr lang="ru-RU" sz="2000" b="1">
                <a:hlinkClick r:id="rId15" tooltip="Абиджан"/>
              </a:rPr>
              <a:t>Абиджана</a:t>
            </a:r>
            <a:r>
              <a:rPr lang="ru-RU" sz="2000" b="1"/>
              <a:t>. В </a:t>
            </a:r>
            <a:r>
              <a:rPr lang="ru-RU" sz="2000" b="1">
                <a:hlinkClick r:id="rId16" tooltip="Лондон"/>
              </a:rPr>
              <a:t>Лондоне</a:t>
            </a:r>
            <a:r>
              <a:rPr lang="ru-RU" sz="2000" b="1"/>
              <a:t> стал основным центральным защитником команды и одним из сильнейших в Английской Премьер-Лиге.</a:t>
            </a:r>
          </a:p>
          <a:p>
            <a:r>
              <a:rPr lang="ru-RU" sz="2000" b="1"/>
              <a:t>В сборной Кот-д’Ивуара дебютировал в </a:t>
            </a:r>
            <a:r>
              <a:rPr lang="ru-RU" sz="2000" b="1">
                <a:hlinkClick r:id="rId17" tooltip="2000 год"/>
              </a:rPr>
              <a:t>2000 году</a:t>
            </a:r>
            <a:r>
              <a:rPr lang="ru-RU" sz="2000" b="1"/>
              <a:t>, сыграл более 40 матчей. Играл за сборную на </a:t>
            </a:r>
            <a:r>
              <a:rPr lang="ru-RU" sz="2000" b="1">
                <a:hlinkClick r:id="rId18" tooltip="Кубок африканских наций 2006"/>
              </a:rPr>
              <a:t>кубке африканских наций 2006</a:t>
            </a:r>
            <a:r>
              <a:rPr lang="ru-RU" sz="2000" b="1"/>
              <a:t> (выход в финал) и </a:t>
            </a:r>
            <a:r>
              <a:rPr lang="ru-RU" sz="2000" b="1">
                <a:hlinkClick r:id="rId19" tooltip="Чемпионат мира по футболу 2006"/>
              </a:rPr>
              <a:t>чемпионате мира 2006</a:t>
            </a:r>
            <a:r>
              <a:rPr lang="ru-RU" sz="2000" b="1"/>
              <a:t> в Германии (не вышли из группы).</a:t>
            </a:r>
          </a:p>
          <a:p>
            <a:r>
              <a:rPr lang="ru-RU" sz="2000" b="1"/>
              <a:t>У Коло есть 2 младших брата-футболиста: </a:t>
            </a:r>
            <a:r>
              <a:rPr lang="ru-RU" sz="2000" b="1">
                <a:hlinkClick r:id="rId20" tooltip="Туре, Яя"/>
              </a:rPr>
              <a:t>Яя</a:t>
            </a:r>
            <a:r>
              <a:rPr lang="ru-RU" sz="2000" b="1"/>
              <a:t> (полузащитник «</a:t>
            </a:r>
            <a:r>
              <a:rPr lang="ru-RU" sz="2000" b="1">
                <a:hlinkClick r:id="rId21" tooltip="Барселона (футбольный клуб)"/>
              </a:rPr>
              <a:t>Барселоны</a:t>
            </a:r>
            <a:r>
              <a:rPr lang="ru-RU" sz="2000" b="1"/>
              <a:t>» и сборной Кот-д’Ивуара) и </a:t>
            </a:r>
            <a:r>
              <a:rPr lang="ru-RU" sz="2000" b="1">
                <a:hlinkClick r:id="rId22" tooltip="Туре, Ибрагим"/>
              </a:rPr>
              <a:t>Ибрагим</a:t>
            </a:r>
            <a:r>
              <a:rPr lang="ru-RU" sz="2000" b="1"/>
              <a:t> (нападающий «</a:t>
            </a:r>
            <a:r>
              <a:rPr lang="ru-RU" sz="2000" b="1">
                <a:hlinkClick r:id="rId6" tooltip="Аль-Иттихад (футбольный клуб, Алеппо) (страница отсутствует)"/>
              </a:rPr>
              <a:t>Аль-Иттихада (Алеппо)</a:t>
            </a:r>
            <a:r>
              <a:rPr lang="ru-RU" sz="2000" b="1"/>
              <a:t>»). Женат, двое детей.</a:t>
            </a:r>
          </a:p>
        </p:txBody>
      </p:sp>
    </p:spTree>
    <p:custDataLst>
      <p:tags r:id="rId1"/>
    </p:custDataLst>
  </p:cSld>
  <p:clrMapOvr>
    <a:masterClrMapping/>
  </p:clrMapOvr>
  <p:transition advTm="6422">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9700"/>
                                        </p:tgtEl>
                                        <p:attrNameLst>
                                          <p:attrName>style.visibility</p:attrName>
                                        </p:attrNameLst>
                                      </p:cBhvr>
                                      <p:to>
                                        <p:strVal val="visible"/>
                                      </p:to>
                                    </p:set>
                                    <p:animEffect transition="in" filter="diamond(in)">
                                      <p:cBhvr>
                                        <p:cTn id="7" dur="2000"/>
                                        <p:tgtEl>
                                          <p:spTgt spid="29700"/>
                                        </p:tgtEl>
                                      </p:cBhvr>
                                    </p:animEffect>
                                  </p:childTnLst>
                                </p:cTn>
                              </p:par>
                            </p:childTnLst>
                          </p:cTn>
                        </p:par>
                      </p:childTnLst>
                    </p:cTn>
                  </p:par>
                  <p:par>
                    <p:cTn id="8" fill="hold">
                      <p:stCondLst>
                        <p:cond delay="indefinite"/>
                      </p:stCondLst>
                      <p:childTnLst>
                        <p:par>
                          <p:cTn id="9" fill="hold">
                            <p:stCondLst>
                              <p:cond delay="0"/>
                            </p:stCondLst>
                            <p:childTnLst>
                              <p:par>
                                <p:cTn id="10" presetID="8" presetClass="exit" presetSubtype="16" fill="hold" grpId="1" nodeType="clickEffect">
                                  <p:stCondLst>
                                    <p:cond delay="8000"/>
                                  </p:stCondLst>
                                  <p:childTnLst>
                                    <p:animEffect transition="out" filter="diamond(in)">
                                      <p:cBhvr>
                                        <p:cTn id="11" dur="2000"/>
                                        <p:tgtEl>
                                          <p:spTgt spid="29700"/>
                                        </p:tgtEl>
                                      </p:cBhvr>
                                    </p:animEffect>
                                    <p:set>
                                      <p:cBhvr>
                                        <p:cTn id="12" dur="1" fill="hold">
                                          <p:stCondLst>
                                            <p:cond delay="1999"/>
                                          </p:stCondLst>
                                        </p:cTn>
                                        <p:tgtEl>
                                          <p:spTgt spid="2970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00" grpId="0"/>
      <p:bldP spid="29700" grpId="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4" name="Text Box 4"/>
          <p:cNvSpPr txBox="1">
            <a:spLocks noChangeArrowheads="1"/>
          </p:cNvSpPr>
          <p:nvPr/>
        </p:nvSpPr>
        <p:spPr bwMode="auto">
          <a:xfrm>
            <a:off x="0" y="0"/>
            <a:ext cx="9144000" cy="6845300"/>
          </a:xfrm>
          <a:prstGeom prst="rect">
            <a:avLst/>
          </a:prstGeom>
          <a:noFill/>
          <a:ln w="9525">
            <a:noFill/>
            <a:miter lim="800000"/>
            <a:headEnd/>
            <a:tailEnd/>
          </a:ln>
          <a:effectLst/>
        </p:spPr>
        <p:txBody>
          <a:bodyPr>
            <a:spAutoFit/>
          </a:bodyPr>
          <a:lstStyle/>
          <a:p>
            <a:pPr algn="ctr">
              <a:spcBef>
                <a:spcPct val="50000"/>
              </a:spcBef>
            </a:pPr>
            <a:r>
              <a:rPr lang="ru-RU" sz="1800" b="1">
                <a:solidFill>
                  <a:srgbClr val="FF0000"/>
                </a:solidFill>
              </a:rPr>
              <a:t>Коло Туре</a:t>
            </a:r>
            <a:r>
              <a:rPr lang="ru-RU" sz="1800">
                <a:hlinkClick r:id="rId3" tooltip="Коло Туре с юным фанатом"/>
              </a:rPr>
              <a:t> </a:t>
            </a:r>
            <a:endParaRPr lang="ru-RU" sz="1800"/>
          </a:p>
          <a:p>
            <a:pPr algn="ctr">
              <a:spcBef>
                <a:spcPct val="50000"/>
              </a:spcBef>
            </a:pPr>
            <a:r>
              <a:rPr lang="ru-RU" sz="1600" i="1"/>
              <a:t>Общая информация</a:t>
            </a:r>
          </a:p>
          <a:p>
            <a:pPr algn="ctr">
              <a:spcBef>
                <a:spcPct val="50000"/>
              </a:spcBef>
            </a:pPr>
            <a:r>
              <a:rPr lang="ru-RU" sz="1600" b="1"/>
              <a:t>Полное имя </a:t>
            </a:r>
            <a:r>
              <a:rPr lang="ru-RU" sz="1600"/>
              <a:t>Коло Абиб Туре</a:t>
            </a:r>
          </a:p>
          <a:p>
            <a:pPr algn="ctr">
              <a:spcBef>
                <a:spcPct val="50000"/>
              </a:spcBef>
            </a:pPr>
            <a:r>
              <a:rPr lang="ru-RU" sz="1600" b="1"/>
              <a:t>Прозвище </a:t>
            </a:r>
            <a:r>
              <a:rPr lang="ru-RU" sz="1600"/>
              <a:t>Скала, Король Коло Туре</a:t>
            </a:r>
          </a:p>
          <a:p>
            <a:pPr algn="ctr">
              <a:spcBef>
                <a:spcPct val="50000"/>
              </a:spcBef>
            </a:pPr>
            <a:r>
              <a:rPr lang="ru-RU" sz="1600" b="1"/>
              <a:t>Родился </a:t>
            </a:r>
            <a:r>
              <a:rPr lang="ru-RU" sz="1600">
                <a:hlinkClick r:id="rId4" tooltip="19 марта"/>
              </a:rPr>
              <a:t>19 марта</a:t>
            </a:r>
            <a:r>
              <a:rPr lang="ru-RU" sz="1600"/>
              <a:t> </a:t>
            </a:r>
            <a:r>
              <a:rPr lang="ru-RU" sz="1600">
                <a:hlinkClick r:id="rId5" tooltip="1981"/>
              </a:rPr>
              <a:t>1981</a:t>
            </a:r>
            <a:r>
              <a:rPr lang="ru-RU" sz="1600"/>
              <a:t/>
            </a:r>
            <a:br>
              <a:rPr lang="ru-RU" sz="1600"/>
            </a:br>
            <a:r>
              <a:rPr lang="ru-RU" sz="1600"/>
              <a:t>Сокура-Буаке</a:t>
            </a:r>
            <a:endParaRPr lang="ru-RU" sz="1600" b="1"/>
          </a:p>
          <a:p>
            <a:pPr algn="ctr">
              <a:spcBef>
                <a:spcPct val="50000"/>
              </a:spcBef>
            </a:pPr>
            <a:r>
              <a:rPr lang="ru-RU" sz="1600" b="1"/>
              <a:t>Гражданство</a:t>
            </a:r>
            <a:r>
              <a:rPr lang="ru-RU" sz="1600"/>
              <a:t>  </a:t>
            </a:r>
            <a:r>
              <a:rPr lang="ru-RU" sz="1600">
                <a:hlinkClick r:id="rId6" tooltip="Кот-д'Ивуар"/>
              </a:rPr>
              <a:t>Кот-д'Ивуар</a:t>
            </a:r>
            <a:endParaRPr lang="ru-RU" sz="1600"/>
          </a:p>
          <a:p>
            <a:pPr algn="ctr">
              <a:spcBef>
                <a:spcPct val="50000"/>
              </a:spcBef>
            </a:pPr>
            <a:r>
              <a:rPr lang="ru-RU" sz="1600" b="1"/>
              <a:t>Рост </a:t>
            </a:r>
            <a:r>
              <a:rPr lang="ru-RU" sz="1600"/>
              <a:t>183 см</a:t>
            </a:r>
          </a:p>
          <a:p>
            <a:pPr algn="ctr">
              <a:spcBef>
                <a:spcPct val="50000"/>
              </a:spcBef>
            </a:pPr>
            <a:r>
              <a:rPr lang="ru-RU" sz="1600" b="1"/>
              <a:t>Позиция</a:t>
            </a:r>
          </a:p>
          <a:p>
            <a:pPr algn="ctr">
              <a:spcBef>
                <a:spcPct val="50000"/>
              </a:spcBef>
            </a:pPr>
            <a:r>
              <a:rPr lang="ru-RU" sz="1600">
                <a:hlinkClick r:id="rId7" tooltip="Защитник (футбол)"/>
              </a:rPr>
              <a:t>Центральный защитник</a:t>
            </a:r>
            <a:endParaRPr lang="ru-RU" sz="1600"/>
          </a:p>
          <a:p>
            <a:pPr algn="ctr">
              <a:spcBef>
                <a:spcPct val="50000"/>
              </a:spcBef>
            </a:pPr>
            <a:r>
              <a:rPr lang="ru-RU" sz="1600" i="1"/>
              <a:t>Информация о клубе</a:t>
            </a:r>
          </a:p>
          <a:p>
            <a:pPr algn="ctr">
              <a:spcBef>
                <a:spcPct val="50000"/>
              </a:spcBef>
            </a:pPr>
            <a:r>
              <a:rPr lang="ru-RU" sz="1600" b="1"/>
              <a:t>Клуб</a:t>
            </a:r>
            <a:r>
              <a:rPr lang="ru-RU" sz="1600"/>
              <a:t>  </a:t>
            </a:r>
            <a:r>
              <a:rPr lang="ru-RU" sz="1600">
                <a:hlinkClick r:id="rId8" tooltip="Арсенал (футбольный клуб, Лондон)"/>
              </a:rPr>
              <a:t>Арсенал</a:t>
            </a:r>
            <a:endParaRPr lang="ru-RU" sz="1600"/>
          </a:p>
          <a:p>
            <a:pPr algn="ctr">
              <a:spcBef>
                <a:spcPct val="50000"/>
              </a:spcBef>
            </a:pPr>
            <a:r>
              <a:rPr lang="ru-RU" sz="1600" b="1"/>
              <a:t>Номер </a:t>
            </a:r>
            <a:r>
              <a:rPr lang="ru-RU" sz="1600"/>
              <a:t>5</a:t>
            </a:r>
            <a:endParaRPr lang="ru-RU" sz="1600" b="1"/>
          </a:p>
          <a:p>
            <a:pPr algn="ctr">
              <a:spcBef>
                <a:spcPct val="50000"/>
              </a:spcBef>
            </a:pPr>
            <a:r>
              <a:rPr lang="ru-RU" sz="1600" i="1"/>
              <a:t>Карьера</a:t>
            </a:r>
          </a:p>
          <a:p>
            <a:pPr algn="ctr">
              <a:spcBef>
                <a:spcPct val="50000"/>
              </a:spcBef>
            </a:pPr>
            <a:r>
              <a:rPr lang="ru-RU" sz="1600" b="1"/>
              <a:t>Клубная карьера</a:t>
            </a:r>
          </a:p>
          <a:p>
            <a:pPr algn="ctr">
              <a:spcBef>
                <a:spcPct val="50000"/>
              </a:spcBef>
            </a:pPr>
            <a:r>
              <a:rPr lang="ru-RU" sz="1600">
                <a:hlinkClick r:id="rId9" tooltip="2000"/>
              </a:rPr>
              <a:t>2000</a:t>
            </a:r>
            <a:r>
              <a:rPr lang="ru-RU" sz="1600"/>
              <a:t> — </a:t>
            </a:r>
            <a:r>
              <a:rPr lang="ru-RU" sz="1600">
                <a:hlinkClick r:id="rId10" tooltip="2002"/>
              </a:rPr>
              <a:t>2002</a:t>
            </a:r>
            <a:r>
              <a:rPr lang="ru-RU" sz="1600">
                <a:hlinkClick r:id="rId11" tooltip="Флаг Кот-д’Ивуара"/>
              </a:rPr>
              <a:t> </a:t>
            </a:r>
            <a:r>
              <a:rPr lang="ru-RU" sz="1600"/>
              <a:t> </a:t>
            </a:r>
            <a:r>
              <a:rPr lang="ru-RU" sz="1600">
                <a:hlinkClick r:id="rId12" tooltip="АСЕК Мимозас"/>
              </a:rPr>
              <a:t>Мимозас</a:t>
            </a:r>
            <a:endParaRPr lang="ru-RU" sz="1600"/>
          </a:p>
          <a:p>
            <a:pPr algn="ctr">
              <a:spcBef>
                <a:spcPct val="50000"/>
              </a:spcBef>
            </a:pPr>
            <a:r>
              <a:rPr lang="ru-RU" sz="1600">
                <a:hlinkClick r:id="rId10" tooltip="2002"/>
              </a:rPr>
              <a:t>2002</a:t>
            </a:r>
            <a:r>
              <a:rPr lang="ru-RU" sz="1600"/>
              <a:t> —  </a:t>
            </a:r>
            <a:r>
              <a:rPr lang="ru-RU" sz="1600">
                <a:hlinkClick r:id="rId8" tooltip="Арсенал (футбольный клуб, Лондон)"/>
              </a:rPr>
              <a:t>Арсенал</a:t>
            </a:r>
            <a:r>
              <a:rPr lang="ru-RU" sz="1600"/>
              <a:t> 204 (8)</a:t>
            </a:r>
          </a:p>
          <a:p>
            <a:pPr algn="ctr">
              <a:spcBef>
                <a:spcPct val="50000"/>
              </a:spcBef>
            </a:pPr>
            <a:r>
              <a:rPr lang="ru-RU" sz="1600" b="1"/>
              <a:t>Национальная сборная</a:t>
            </a:r>
          </a:p>
          <a:p>
            <a:pPr algn="ctr">
              <a:spcBef>
                <a:spcPct val="50000"/>
              </a:spcBef>
            </a:pPr>
            <a:r>
              <a:rPr lang="ru-RU" sz="1600">
                <a:hlinkClick r:id="rId9" tooltip="2000"/>
              </a:rPr>
              <a:t>2000</a:t>
            </a:r>
            <a:r>
              <a:rPr lang="ru-RU" sz="1600"/>
              <a:t> —  </a:t>
            </a:r>
            <a:r>
              <a:rPr lang="ru-RU" sz="1600">
                <a:hlinkClick r:id="rId13" tooltip="Сборная Кот-д'Ивуара по футболу"/>
              </a:rPr>
              <a:t>Кот-д'Ивуар</a:t>
            </a:r>
            <a:r>
              <a:rPr lang="ru-RU" sz="1600"/>
              <a:t> 45 (2)</a:t>
            </a:r>
          </a:p>
        </p:txBody>
      </p:sp>
      <p:pic>
        <p:nvPicPr>
          <p:cNvPr id="30725" name="Picture 5"/>
          <p:cNvPicPr>
            <a:picLocks noChangeAspect="1" noChangeArrowheads="1"/>
          </p:cNvPicPr>
          <p:nvPr/>
        </p:nvPicPr>
        <p:blipFill>
          <a:blip r:embed="rId14"/>
          <a:srcRect/>
          <a:stretch>
            <a:fillRect/>
          </a:stretch>
        </p:blipFill>
        <p:spPr bwMode="auto">
          <a:xfrm>
            <a:off x="-180975" y="1484313"/>
            <a:ext cx="3419475" cy="2571750"/>
          </a:xfrm>
          <a:prstGeom prst="rect">
            <a:avLst/>
          </a:prstGeom>
          <a:noFill/>
          <a:ln w="9525">
            <a:noFill/>
            <a:miter lim="800000"/>
            <a:headEnd/>
            <a:tailEnd/>
          </a:ln>
          <a:effectLst/>
        </p:spPr>
      </p:pic>
      <p:pic>
        <p:nvPicPr>
          <p:cNvPr id="30727" name="Picture 7"/>
          <p:cNvPicPr>
            <a:picLocks noChangeAspect="1" noChangeArrowheads="1"/>
          </p:cNvPicPr>
          <p:nvPr/>
        </p:nvPicPr>
        <p:blipFill>
          <a:blip r:embed="rId15"/>
          <a:srcRect/>
          <a:stretch>
            <a:fillRect/>
          </a:stretch>
        </p:blipFill>
        <p:spPr bwMode="auto">
          <a:xfrm>
            <a:off x="3635375" y="115888"/>
            <a:ext cx="190500" cy="123825"/>
          </a:xfrm>
          <a:prstGeom prst="rect">
            <a:avLst/>
          </a:prstGeom>
          <a:noFill/>
          <a:ln w="9525">
            <a:noFill/>
            <a:miter lim="800000"/>
            <a:headEnd/>
            <a:tailEnd/>
          </a:ln>
          <a:effectLst/>
        </p:spPr>
      </p:pic>
    </p:spTree>
    <p:custDataLst>
      <p:tags r:id="rId1"/>
    </p:custDataLst>
  </p:cSld>
  <p:clrMapOvr>
    <a:masterClrMapping/>
  </p:clrMapOvr>
  <p:transition advTm="12562">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withEffect">
                                  <p:stCondLst>
                                    <p:cond delay="0"/>
                                  </p:stCondLst>
                                  <p:childTnLst>
                                    <p:set>
                                      <p:cBhvr>
                                        <p:cTn id="6" dur="1" fill="hold">
                                          <p:stCondLst>
                                            <p:cond delay="0"/>
                                          </p:stCondLst>
                                        </p:cTn>
                                        <p:tgtEl>
                                          <p:spTgt spid="30725"/>
                                        </p:tgtEl>
                                        <p:attrNameLst>
                                          <p:attrName>style.visibility</p:attrName>
                                        </p:attrNameLst>
                                      </p:cBhvr>
                                      <p:to>
                                        <p:strVal val="visible"/>
                                      </p:to>
                                    </p:set>
                                    <p:animEffect transition="in" filter="diamond(in)">
                                      <p:cBhvr>
                                        <p:cTn id="7" dur="2000"/>
                                        <p:tgtEl>
                                          <p:spTgt spid="30725"/>
                                        </p:tgtEl>
                                      </p:cBhvr>
                                    </p:animEffect>
                                  </p:childTnLst>
                                </p:cTn>
                              </p:par>
                            </p:childTnLst>
                          </p:cTn>
                        </p:par>
                      </p:childTnLst>
                    </p:cTn>
                  </p:par>
                  <p:par>
                    <p:cTn id="8" fill="hold">
                      <p:stCondLst>
                        <p:cond delay="indefinite"/>
                      </p:stCondLst>
                      <p:childTnLst>
                        <p:par>
                          <p:cTn id="9" fill="hold">
                            <p:stCondLst>
                              <p:cond delay="0"/>
                            </p:stCondLst>
                            <p:childTnLst>
                              <p:par>
                                <p:cTn id="10" presetID="8" presetClass="exit" presetSubtype="16" fill="hold" nodeType="clickEffect">
                                  <p:stCondLst>
                                    <p:cond delay="4500"/>
                                  </p:stCondLst>
                                  <p:childTnLst>
                                    <p:animEffect transition="out" filter="diamond(in)">
                                      <p:cBhvr>
                                        <p:cTn id="11" dur="2000"/>
                                        <p:tgtEl>
                                          <p:spTgt spid="30725"/>
                                        </p:tgtEl>
                                      </p:cBhvr>
                                    </p:animEffect>
                                    <p:set>
                                      <p:cBhvr>
                                        <p:cTn id="12" dur="1" fill="hold">
                                          <p:stCondLst>
                                            <p:cond delay="1999"/>
                                          </p:stCondLst>
                                        </p:cTn>
                                        <p:tgtEl>
                                          <p:spTgt spid="3072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8" name="Text Box 4"/>
          <p:cNvSpPr txBox="1">
            <a:spLocks noChangeArrowheads="1"/>
          </p:cNvSpPr>
          <p:nvPr/>
        </p:nvSpPr>
        <p:spPr bwMode="auto">
          <a:xfrm>
            <a:off x="0" y="0"/>
            <a:ext cx="9144000" cy="7205663"/>
          </a:xfrm>
          <a:prstGeom prst="rect">
            <a:avLst/>
          </a:prstGeom>
          <a:noFill/>
          <a:ln w="9525">
            <a:noFill/>
            <a:miter lim="800000"/>
            <a:headEnd/>
            <a:tailEnd/>
          </a:ln>
          <a:effectLst/>
        </p:spPr>
        <p:txBody>
          <a:bodyPr>
            <a:spAutoFit/>
          </a:bodyPr>
          <a:lstStyle/>
          <a:p>
            <a:pPr algn="ctr"/>
            <a:r>
              <a:rPr lang="ru-RU" sz="2000" b="1">
                <a:solidFill>
                  <a:srgbClr val="FF0000"/>
                </a:solidFill>
              </a:rPr>
              <a:t>Андре́й Серге́евич Арша́вин</a:t>
            </a:r>
          </a:p>
          <a:p>
            <a:pPr algn="ctr"/>
            <a:endParaRPr lang="ru-RU" sz="2000" b="1">
              <a:solidFill>
                <a:srgbClr val="FF0000"/>
              </a:solidFill>
            </a:endParaRPr>
          </a:p>
          <a:p>
            <a:r>
              <a:rPr lang="ru-RU" sz="1800" b="1"/>
              <a:t>Андре́й Серге́евич Арша́вин</a:t>
            </a:r>
            <a:r>
              <a:rPr lang="ru-RU" sz="1800"/>
              <a:t> (</a:t>
            </a:r>
            <a:r>
              <a:rPr lang="ru-RU" sz="1800">
                <a:hlinkClick r:id="rId3" tooltip="29 мая"/>
              </a:rPr>
              <a:t>29 мая</a:t>
            </a:r>
            <a:r>
              <a:rPr lang="ru-RU" sz="1800"/>
              <a:t> </a:t>
            </a:r>
            <a:r>
              <a:rPr lang="ru-RU" sz="1800">
                <a:hlinkClick r:id="rId4" tooltip="1981"/>
              </a:rPr>
              <a:t>1981</a:t>
            </a:r>
            <a:r>
              <a:rPr lang="ru-RU" sz="1800"/>
              <a:t>, </a:t>
            </a:r>
            <a:r>
              <a:rPr lang="ru-RU" sz="1800">
                <a:hlinkClick r:id="rId5" tooltip="Санкт-Петербург"/>
              </a:rPr>
              <a:t>Ленинград</a:t>
            </a:r>
            <a:r>
              <a:rPr lang="ru-RU" sz="1800"/>
              <a:t>) — </a:t>
            </a:r>
            <a:r>
              <a:rPr lang="ru-RU" sz="1800">
                <a:hlinkClick r:id="rId6" tooltip="Россия"/>
              </a:rPr>
              <a:t>российский</a:t>
            </a:r>
            <a:r>
              <a:rPr lang="ru-RU" sz="1800"/>
              <a:t> </a:t>
            </a:r>
            <a:r>
              <a:rPr lang="ru-RU" sz="1800">
                <a:hlinkClick r:id="rId7" tooltip="Футбол"/>
              </a:rPr>
              <a:t>футболист</a:t>
            </a:r>
            <a:r>
              <a:rPr lang="ru-RU" sz="1800"/>
              <a:t>, </a:t>
            </a:r>
            <a:r>
              <a:rPr lang="ru-RU" sz="1800">
                <a:hlinkClick r:id="rId8" tooltip="Заслуженный мастер спорта России"/>
              </a:rPr>
              <a:t>заслуженный мастер спорта России</a:t>
            </a:r>
            <a:r>
              <a:rPr lang="ru-RU" sz="1800"/>
              <a:t> (2008). Играет на позициях второго </a:t>
            </a:r>
            <a:r>
              <a:rPr lang="ru-RU" sz="1800">
                <a:hlinkClick r:id="rId9" tooltip="Нападающий (футбол)"/>
              </a:rPr>
              <a:t>нападающего</a:t>
            </a:r>
            <a:r>
              <a:rPr lang="ru-RU" sz="1800"/>
              <a:t>, плеймейкера, атакующего </a:t>
            </a:r>
            <a:r>
              <a:rPr lang="ru-RU" sz="1800">
                <a:hlinkClick r:id="rId10" tooltip="Полузащитник (футбол)"/>
              </a:rPr>
              <a:t>полузащитника</a:t>
            </a:r>
            <a:r>
              <a:rPr lang="ru-RU" sz="1800"/>
              <a:t>. При тренере </a:t>
            </a:r>
            <a:r>
              <a:rPr lang="ru-RU" sz="1800">
                <a:hlinkClick r:id="rId11" tooltip="Хиддинк, Гус"/>
              </a:rPr>
              <a:t>Гусе Хиддинке</a:t>
            </a:r>
            <a:r>
              <a:rPr lang="ru-RU" sz="1800"/>
              <a:t> стал одним из основных игроков </a:t>
            </a:r>
            <a:r>
              <a:rPr lang="ru-RU" sz="1800">
                <a:hlinkClick r:id="rId12" tooltip="Сборная России по футболу"/>
              </a:rPr>
              <a:t>национальной команды России</a:t>
            </a:r>
            <a:r>
              <a:rPr lang="ru-RU" sz="1800"/>
              <a:t>. С февраля </a:t>
            </a:r>
            <a:r>
              <a:rPr lang="ru-RU" sz="1800">
                <a:hlinkClick r:id="rId13" tooltip="2009 год"/>
              </a:rPr>
              <a:t>2009 года</a:t>
            </a:r>
            <a:r>
              <a:rPr lang="ru-RU" sz="1800"/>
              <a:t> является игроком </a:t>
            </a:r>
            <a:r>
              <a:rPr lang="ru-RU" sz="1800">
                <a:hlinkClick r:id="rId14" tooltip="Лондон"/>
              </a:rPr>
              <a:t>лондонского</a:t>
            </a:r>
            <a:r>
              <a:rPr lang="ru-RU" sz="1800"/>
              <a:t> «</a:t>
            </a:r>
            <a:r>
              <a:rPr lang="ru-RU" sz="1800">
                <a:hlinkClick r:id="rId15" tooltip="Арсенал (футбольный клуб, Лондон)"/>
              </a:rPr>
              <a:t>Арсенала</a:t>
            </a:r>
            <a:r>
              <a:rPr lang="ru-RU" sz="1800"/>
              <a:t>». До этого 9 лет выступал за санкт-петербургский «</a:t>
            </a:r>
            <a:r>
              <a:rPr lang="ru-RU" sz="1800">
                <a:hlinkClick r:id="rId16" tooltip="Зенит (футбольный клуб, Санкт-Петербург)"/>
              </a:rPr>
              <a:t>Зенит</a:t>
            </a:r>
            <a:r>
              <a:rPr lang="ru-RU" sz="1800"/>
              <a:t>».</a:t>
            </a:r>
          </a:p>
          <a:p>
            <a:r>
              <a:rPr lang="ru-RU" sz="1800"/>
              <a:t>В </a:t>
            </a:r>
            <a:r>
              <a:rPr lang="ru-RU" sz="1800">
                <a:hlinkClick r:id="rId17" tooltip="2008 год"/>
              </a:rPr>
              <a:t>2008 году</a:t>
            </a:r>
            <a:r>
              <a:rPr lang="ru-RU" sz="1800"/>
              <a:t> после </a:t>
            </a:r>
            <a:r>
              <a:rPr lang="ru-RU" sz="1800">
                <a:hlinkClick r:id="rId18" tooltip="Чемпионат Европы по футболу 2008"/>
              </a:rPr>
              <a:t>Чемпионата Европы 2008 года</a:t>
            </a:r>
            <a:r>
              <a:rPr lang="ru-RU" sz="1800"/>
              <a:t> попал в символическую сборную Европы по версии </a:t>
            </a:r>
            <a:r>
              <a:rPr lang="ru-RU" sz="1800">
                <a:hlinkClick r:id="rId19" tooltip="УЕФА"/>
              </a:rPr>
              <a:t>УЕФА</a:t>
            </a:r>
            <a:r>
              <a:rPr lang="ru-RU" sz="1800"/>
              <a:t>, а </a:t>
            </a:r>
            <a:r>
              <a:rPr lang="ru-RU" sz="1800">
                <a:hlinkClick r:id="rId20" tooltip="2 декабря"/>
              </a:rPr>
              <a:t>2 декабря</a:t>
            </a:r>
            <a:r>
              <a:rPr lang="ru-RU" sz="1800"/>
              <a:t>, в результате голосования на определение лучшего игрока 2008 года и вручение награды «</a:t>
            </a:r>
            <a:r>
              <a:rPr lang="ru-RU" sz="1800">
                <a:hlinkClick r:id="rId21" tooltip="Золотой мяч (France Football)"/>
              </a:rPr>
              <a:t>Золотой мяч</a:t>
            </a:r>
            <a:r>
              <a:rPr lang="ru-RU" sz="1800"/>
              <a:t>» по версии журнала «France Football», занял 6-е место, что является лучшим результатом для российского футболиста после распада </a:t>
            </a:r>
            <a:r>
              <a:rPr lang="ru-RU" sz="1800">
                <a:hlinkClick r:id="rId22" tooltip="СССР"/>
              </a:rPr>
              <a:t>СССР</a:t>
            </a:r>
            <a:r>
              <a:rPr lang="ru-RU" sz="1800"/>
              <a:t>. Неоднократно признавался лучшим футболистом России в различных опросах. Согласно опросам </a:t>
            </a:r>
            <a:r>
              <a:rPr lang="ru-RU" sz="1800">
                <a:hlinkClick r:id="rId23" tooltip="Всероссийский центр изучения общественного мнения"/>
              </a:rPr>
              <a:t>ВЦИОМ</a:t>
            </a:r>
            <a:r>
              <a:rPr lang="ru-RU" sz="1800"/>
              <a:t> и «</a:t>
            </a:r>
            <a:r>
              <a:rPr lang="ru-RU" sz="1800">
                <a:hlinkClick r:id="rId24" tooltip="Левада-Центр"/>
              </a:rPr>
              <a:t>Левада-Центра</a:t>
            </a:r>
            <a:r>
              <a:rPr lang="ru-RU" sz="1800"/>
              <a:t>», занимает 18-е место в списке Топ-100 элиты России за 2008 год.</a:t>
            </a:r>
          </a:p>
          <a:p>
            <a:pPr algn="ctr"/>
            <a:r>
              <a:rPr lang="ru-RU" sz="1600"/>
              <a:t> </a:t>
            </a:r>
            <a:r>
              <a:rPr lang="ru-RU" sz="1600" b="1">
                <a:solidFill>
                  <a:srgbClr val="FF0000"/>
                </a:solidFill>
              </a:rPr>
              <a:t>Достижения</a:t>
            </a:r>
          </a:p>
          <a:p>
            <a:r>
              <a:rPr lang="ru-RU" sz="1600" b="1"/>
              <a:t> Командные</a:t>
            </a:r>
          </a:p>
          <a:p>
            <a:r>
              <a:rPr lang="ru-RU" sz="1600"/>
              <a:t>2000 — Финалист </a:t>
            </a:r>
            <a:r>
              <a:rPr lang="ru-RU" sz="1600">
                <a:hlinkClick r:id="rId25" tooltip="Кубок Интертото"/>
              </a:rPr>
              <a:t>Кубка Интертото</a:t>
            </a:r>
            <a:r>
              <a:rPr lang="ru-RU" sz="1600"/>
              <a:t> </a:t>
            </a:r>
          </a:p>
          <a:p>
            <a:r>
              <a:rPr lang="ru-RU" sz="1600"/>
              <a:t>2001 — Бронзовый призёр </a:t>
            </a:r>
            <a:r>
              <a:rPr lang="ru-RU" sz="1600">
                <a:hlinkClick r:id="rId26" tooltip="Чемпионат России по футболу"/>
              </a:rPr>
              <a:t>чемпионата России</a:t>
            </a:r>
            <a:r>
              <a:rPr lang="ru-RU" sz="1600"/>
              <a:t> </a:t>
            </a:r>
          </a:p>
          <a:p>
            <a:r>
              <a:rPr lang="ru-RU" sz="1600"/>
              <a:t>2002 — Финалист </a:t>
            </a:r>
            <a:r>
              <a:rPr lang="ru-RU" sz="1600">
                <a:hlinkClick r:id="rId27" tooltip="Кубок России по футболу"/>
              </a:rPr>
              <a:t>Кубка России</a:t>
            </a:r>
            <a:r>
              <a:rPr lang="ru-RU" sz="1600"/>
              <a:t> </a:t>
            </a:r>
          </a:p>
          <a:p>
            <a:r>
              <a:rPr lang="ru-RU" sz="1600"/>
              <a:t>2003 — Серебряный призёр </a:t>
            </a:r>
            <a:r>
              <a:rPr lang="ru-RU" sz="1600">
                <a:hlinkClick r:id="rId26" tooltip="Чемпионат России по футболу"/>
              </a:rPr>
              <a:t>чемпионата России</a:t>
            </a:r>
            <a:r>
              <a:rPr lang="ru-RU" sz="1600"/>
              <a:t> </a:t>
            </a:r>
          </a:p>
          <a:p>
            <a:r>
              <a:rPr lang="ru-RU" sz="1600"/>
              <a:t>2008 — Обладатель </a:t>
            </a:r>
            <a:r>
              <a:rPr lang="ru-RU" sz="1600">
                <a:hlinkClick r:id="rId28" tooltip="Суперкубок России по футболу"/>
              </a:rPr>
              <a:t>Суперкубка России</a:t>
            </a:r>
            <a:r>
              <a:rPr lang="ru-RU" sz="1600"/>
              <a:t> </a:t>
            </a:r>
          </a:p>
          <a:p>
            <a:r>
              <a:rPr lang="ru-RU" sz="1600"/>
              <a:t>2008 — Обладатель </a:t>
            </a:r>
            <a:r>
              <a:rPr lang="ru-RU" sz="1600">
                <a:hlinkClick r:id="rId29" tooltip="Кубок УЕФА 2007-2008"/>
              </a:rPr>
              <a:t>Кубка УЕФА 2007/2008</a:t>
            </a:r>
            <a:r>
              <a:rPr lang="ru-RU" sz="1600"/>
              <a:t> </a:t>
            </a:r>
          </a:p>
          <a:p>
            <a:r>
              <a:rPr lang="ru-RU" sz="1600"/>
              <a:t>2008 — Бронзовый призёр </a:t>
            </a:r>
            <a:r>
              <a:rPr lang="ru-RU" sz="1600">
                <a:hlinkClick r:id="rId18" tooltip="Чемпионат Европы по футболу 2008"/>
              </a:rPr>
              <a:t>Чемпионата Европы 2008</a:t>
            </a:r>
            <a:r>
              <a:rPr lang="ru-RU" sz="1600"/>
              <a:t> </a:t>
            </a:r>
          </a:p>
          <a:p>
            <a:r>
              <a:rPr lang="ru-RU" sz="1600"/>
              <a:t>2008 — Обладатель </a:t>
            </a:r>
            <a:r>
              <a:rPr lang="ru-RU" sz="1600">
                <a:hlinkClick r:id="rId30" tooltip="Суперкубок УЕФА"/>
              </a:rPr>
              <a:t>Суперкубка УЕФА</a:t>
            </a:r>
            <a:r>
              <a:rPr lang="ru-RU" sz="1600"/>
              <a:t> </a:t>
            </a:r>
          </a:p>
          <a:p>
            <a:endParaRPr lang="ru-RU" sz="1600"/>
          </a:p>
          <a:p>
            <a:endParaRPr lang="ru-RU" sz="1600"/>
          </a:p>
        </p:txBody>
      </p:sp>
    </p:spTree>
    <p:custDataLst>
      <p:tags r:id="rId1"/>
    </p:custDataLst>
  </p:cSld>
  <p:clrMapOvr>
    <a:masterClrMapping/>
  </p:clrMapOvr>
  <p:transition advTm="12593">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31748"/>
                                        </p:tgtEl>
                                        <p:attrNameLst>
                                          <p:attrName>style.visibility</p:attrName>
                                        </p:attrNameLst>
                                      </p:cBhvr>
                                      <p:to>
                                        <p:strVal val="visible"/>
                                      </p:to>
                                    </p:set>
                                    <p:animEffect transition="in" filter="diamond(in)">
                                      <p:cBhvr>
                                        <p:cTn id="7" dur="2000"/>
                                        <p:tgtEl>
                                          <p:spTgt spid="31748"/>
                                        </p:tgtEl>
                                      </p:cBhvr>
                                    </p:animEffect>
                                  </p:childTnLst>
                                </p:cTn>
                              </p:par>
                            </p:childTnLst>
                          </p:cTn>
                        </p:par>
                      </p:childTnLst>
                    </p:cTn>
                  </p:par>
                  <p:par>
                    <p:cTn id="8" fill="hold">
                      <p:stCondLst>
                        <p:cond delay="indefinite"/>
                      </p:stCondLst>
                      <p:childTnLst>
                        <p:par>
                          <p:cTn id="9" fill="hold">
                            <p:stCondLst>
                              <p:cond delay="0"/>
                            </p:stCondLst>
                            <p:childTnLst>
                              <p:par>
                                <p:cTn id="10" presetID="8" presetClass="exit" presetSubtype="16" fill="hold" grpId="1" nodeType="clickEffect">
                                  <p:stCondLst>
                                    <p:cond delay="14500"/>
                                  </p:stCondLst>
                                  <p:childTnLst>
                                    <p:animEffect transition="out" filter="diamond(in)">
                                      <p:cBhvr>
                                        <p:cTn id="11" dur="2000"/>
                                        <p:tgtEl>
                                          <p:spTgt spid="31748"/>
                                        </p:tgtEl>
                                      </p:cBhvr>
                                    </p:animEffect>
                                    <p:set>
                                      <p:cBhvr>
                                        <p:cTn id="12" dur="1" fill="hold">
                                          <p:stCondLst>
                                            <p:cond delay="1999"/>
                                          </p:stCondLst>
                                        </p:cTn>
                                        <p:tgtEl>
                                          <p:spTgt spid="3174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8" grpId="0"/>
      <p:bldP spid="31748"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5" name="Picture 5" descr="200px-Trophy_presentation_Highbury_2004"/>
          <p:cNvPicPr>
            <a:picLocks noChangeAspect="1" noChangeArrowheads="1"/>
          </p:cNvPicPr>
          <p:nvPr/>
        </p:nvPicPr>
        <p:blipFill>
          <a:blip r:embed="rId2"/>
          <a:srcRect/>
          <a:stretch>
            <a:fillRect/>
          </a:stretch>
        </p:blipFill>
        <p:spPr bwMode="auto">
          <a:xfrm>
            <a:off x="5940425" y="2205038"/>
            <a:ext cx="2952750" cy="1963737"/>
          </a:xfrm>
          <a:prstGeom prst="rect">
            <a:avLst/>
          </a:prstGeom>
          <a:noFill/>
        </p:spPr>
      </p:pic>
      <p:sp>
        <p:nvSpPr>
          <p:cNvPr id="15364" name="Text Box 4"/>
          <p:cNvSpPr txBox="1">
            <a:spLocks noChangeArrowheads="1"/>
          </p:cNvSpPr>
          <p:nvPr/>
        </p:nvSpPr>
        <p:spPr bwMode="auto">
          <a:xfrm>
            <a:off x="1476375" y="260350"/>
            <a:ext cx="8243888" cy="4473575"/>
          </a:xfrm>
          <a:prstGeom prst="rect">
            <a:avLst/>
          </a:prstGeom>
          <a:noFill/>
          <a:ln w="9525">
            <a:noFill/>
            <a:miter lim="800000"/>
            <a:headEnd/>
            <a:tailEnd/>
          </a:ln>
          <a:effectLst/>
        </p:spPr>
        <p:txBody>
          <a:bodyPr>
            <a:spAutoFit/>
          </a:bodyPr>
          <a:lstStyle/>
          <a:p>
            <a:r>
              <a:rPr lang="ru-RU" sz="2400" b="1"/>
              <a:t>Арсенал (футбольный клуб, Лондон)</a:t>
            </a:r>
          </a:p>
          <a:p>
            <a:pPr algn="ctr"/>
            <a:endParaRPr lang="ru-RU" sz="2400" b="1"/>
          </a:p>
          <a:p>
            <a:r>
              <a:rPr lang="en-US" sz="2400" b="1">
                <a:solidFill>
                  <a:srgbClr val="FF0000"/>
                </a:solidFill>
              </a:rPr>
              <a:t>                            </a:t>
            </a:r>
            <a:r>
              <a:rPr lang="ru-RU" sz="2400" b="1">
                <a:solidFill>
                  <a:srgbClr val="FF0000"/>
                </a:solidFill>
              </a:rPr>
              <a:t>Арсенал</a:t>
            </a:r>
            <a:endParaRPr lang="en-US" sz="2400" b="1">
              <a:solidFill>
                <a:srgbClr val="FF0000"/>
              </a:solidFill>
            </a:endParaRPr>
          </a:p>
          <a:p>
            <a:r>
              <a:rPr lang="ru-RU" sz="2400" b="1">
                <a:solidFill>
                  <a:srgbClr val="FF0000"/>
                </a:solidFill>
              </a:rPr>
              <a:t>Полное</a:t>
            </a:r>
            <a:r>
              <a:rPr lang="en-US" sz="2400" b="1">
                <a:solidFill>
                  <a:srgbClr val="FF0000"/>
                </a:solidFill>
              </a:rPr>
              <a:t> </a:t>
            </a:r>
            <a:r>
              <a:rPr lang="ru-RU" sz="2400" b="1">
                <a:solidFill>
                  <a:srgbClr val="FF0000"/>
                </a:solidFill>
              </a:rPr>
              <a:t>название</a:t>
            </a:r>
            <a:r>
              <a:rPr lang="en-US" sz="2400" b="1">
                <a:solidFill>
                  <a:srgbClr val="FF0000"/>
                </a:solidFill>
              </a:rPr>
              <a:t> </a:t>
            </a:r>
            <a:r>
              <a:rPr lang="ru-RU" sz="2400" b="1">
                <a:solidFill>
                  <a:schemeClr val="hlink"/>
                </a:solidFill>
              </a:rPr>
              <a:t>Arsenal Football Club</a:t>
            </a:r>
            <a:endParaRPr lang="en-US" sz="2400" b="1">
              <a:solidFill>
                <a:schemeClr val="hlink"/>
              </a:solidFill>
            </a:endParaRPr>
          </a:p>
          <a:p>
            <a:r>
              <a:rPr lang="ru-RU" sz="2400" b="1">
                <a:solidFill>
                  <a:srgbClr val="FF0000"/>
                </a:solidFill>
              </a:rPr>
              <a:t>Прозвища</a:t>
            </a:r>
            <a:r>
              <a:rPr lang="en-US" sz="2400" b="1">
                <a:solidFill>
                  <a:srgbClr val="FF0000"/>
                </a:solidFill>
              </a:rPr>
              <a:t> </a:t>
            </a:r>
            <a:r>
              <a:rPr lang="ru-RU" sz="2400" b="1" i="1">
                <a:solidFill>
                  <a:srgbClr val="FF0000"/>
                </a:solidFill>
                <a:hlinkClick r:id="rId3" tooltip="Прозвища футбольных клубов"/>
              </a:rPr>
              <a:t>The Gunners</a:t>
            </a:r>
            <a:r>
              <a:rPr lang="ru-RU" sz="2400" b="1">
                <a:solidFill>
                  <a:srgbClr val="FF0000"/>
                </a:solidFill>
                <a:hlinkClick r:id="rId3" tooltip="Прозвища футбольных клубов"/>
              </a:rPr>
              <a:t> (Канониры)</a:t>
            </a:r>
            <a:endParaRPr lang="en-US" sz="2400" b="1">
              <a:solidFill>
                <a:srgbClr val="FF0000"/>
              </a:solidFill>
            </a:endParaRPr>
          </a:p>
          <a:p>
            <a:r>
              <a:rPr lang="ru-RU" sz="2400" b="1">
                <a:solidFill>
                  <a:srgbClr val="FF0000"/>
                </a:solidFill>
              </a:rPr>
              <a:t>Основан</a:t>
            </a:r>
            <a:r>
              <a:rPr lang="ru-RU" sz="2400" b="1">
                <a:solidFill>
                  <a:srgbClr val="FF0000"/>
                </a:solidFill>
                <a:hlinkClick r:id="rId4" tooltip="1886"/>
              </a:rPr>
              <a:t>1886</a:t>
            </a:r>
            <a:endParaRPr lang="en-US" sz="2400" b="1">
              <a:solidFill>
                <a:srgbClr val="FF0000"/>
              </a:solidFill>
            </a:endParaRPr>
          </a:p>
          <a:p>
            <a:r>
              <a:rPr lang="ru-RU" sz="2400" b="1">
                <a:solidFill>
                  <a:srgbClr val="FF0000"/>
                </a:solidFill>
              </a:rPr>
              <a:t>Стадион</a:t>
            </a:r>
            <a:r>
              <a:rPr lang="en-US" sz="2400" b="1">
                <a:solidFill>
                  <a:srgbClr val="FF0000"/>
                </a:solidFill>
              </a:rPr>
              <a:t> </a:t>
            </a:r>
            <a:r>
              <a:rPr lang="ru-RU" sz="2400" b="1">
                <a:solidFill>
                  <a:srgbClr val="FF0000"/>
                </a:solidFill>
                <a:hlinkClick r:id="rId5" tooltip="Эмирейтс (стадион)"/>
              </a:rPr>
              <a:t>Эмирейтс</a:t>
            </a:r>
            <a:r>
              <a:rPr lang="ru-RU" sz="2400" b="1">
                <a:solidFill>
                  <a:schemeClr val="hlink"/>
                </a:solidFill>
              </a:rPr>
              <a:t>,</a:t>
            </a:r>
            <a:r>
              <a:rPr lang="ru-RU" sz="2400" b="1">
                <a:solidFill>
                  <a:srgbClr val="FF0000"/>
                </a:solidFill>
              </a:rPr>
              <a:t> </a:t>
            </a:r>
            <a:r>
              <a:rPr lang="ru-RU" sz="2400" b="1">
                <a:solidFill>
                  <a:srgbClr val="FF0000"/>
                </a:solidFill>
                <a:hlinkClick r:id="rId6" tooltip="Лондон"/>
              </a:rPr>
              <a:t>Лондон</a:t>
            </a:r>
            <a:endParaRPr lang="en-US" sz="2400" b="1">
              <a:solidFill>
                <a:srgbClr val="FF0000"/>
              </a:solidFill>
            </a:endParaRPr>
          </a:p>
          <a:p>
            <a:r>
              <a:rPr lang="ru-RU" sz="2400" b="1">
                <a:solidFill>
                  <a:srgbClr val="FF0000"/>
                </a:solidFill>
              </a:rPr>
              <a:t>Вместимость</a:t>
            </a:r>
            <a:r>
              <a:rPr lang="en-US" sz="2400" b="1">
                <a:solidFill>
                  <a:srgbClr val="FF0000"/>
                </a:solidFill>
              </a:rPr>
              <a:t> </a:t>
            </a:r>
            <a:r>
              <a:rPr lang="ru-RU" sz="2400" b="1">
                <a:solidFill>
                  <a:schemeClr val="hlink"/>
                </a:solidFill>
              </a:rPr>
              <a:t>60 432</a:t>
            </a:r>
            <a:endParaRPr lang="en-US" sz="2400" b="1">
              <a:solidFill>
                <a:schemeClr val="hlink"/>
              </a:solidFill>
            </a:endParaRPr>
          </a:p>
          <a:p>
            <a:r>
              <a:rPr lang="ru-RU" sz="2400" b="1">
                <a:solidFill>
                  <a:srgbClr val="FF0000"/>
                </a:solidFill>
              </a:rPr>
              <a:t>Президент</a:t>
            </a:r>
            <a:r>
              <a:rPr lang="en-US" sz="2400" b="1">
                <a:solidFill>
                  <a:srgbClr val="FF0000"/>
                </a:solidFill>
              </a:rPr>
              <a:t> </a:t>
            </a:r>
            <a:r>
              <a:rPr lang="ru-RU" sz="2400" b="1">
                <a:solidFill>
                  <a:srgbClr val="FF0000"/>
                </a:solidFill>
                <a:hlinkClick r:id="rId7" tooltip="Хилл-Вуд, Питер (страница отсутствует)"/>
              </a:rPr>
              <a:t>Питер Хилл-Вуд</a:t>
            </a:r>
            <a:endParaRPr lang="en-US" sz="2400" b="1">
              <a:solidFill>
                <a:srgbClr val="FF0000"/>
              </a:solidFill>
            </a:endParaRPr>
          </a:p>
          <a:p>
            <a:r>
              <a:rPr lang="ru-RU" sz="2400" b="1">
                <a:solidFill>
                  <a:srgbClr val="FF0000"/>
                </a:solidFill>
              </a:rPr>
              <a:t>Тренер</a:t>
            </a:r>
            <a:r>
              <a:rPr lang="en-US" sz="2400" b="1">
                <a:solidFill>
                  <a:srgbClr val="FF0000"/>
                </a:solidFill>
              </a:rPr>
              <a:t> </a:t>
            </a:r>
            <a:r>
              <a:rPr lang="ru-RU" sz="2400" b="1">
                <a:solidFill>
                  <a:srgbClr val="FF0000"/>
                </a:solidFill>
                <a:hlinkClick r:id="rId8" tooltip="Венгер, Арсен"/>
              </a:rPr>
              <a:t>Арсен Венгер</a:t>
            </a:r>
            <a:endParaRPr lang="en-US" sz="2400" b="1">
              <a:solidFill>
                <a:srgbClr val="FF0000"/>
              </a:solidFill>
            </a:endParaRPr>
          </a:p>
          <a:p>
            <a:r>
              <a:rPr lang="ru-RU" sz="2400" b="1">
                <a:solidFill>
                  <a:srgbClr val="FF0000"/>
                </a:solidFill>
              </a:rPr>
              <a:t>Капитан</a:t>
            </a:r>
            <a:r>
              <a:rPr lang="en-US" sz="2400" b="1">
                <a:solidFill>
                  <a:srgbClr val="FF0000"/>
                </a:solidFill>
              </a:rPr>
              <a:t> </a:t>
            </a:r>
            <a:r>
              <a:rPr lang="ru-RU" sz="2400" b="1">
                <a:solidFill>
                  <a:srgbClr val="FF0000"/>
                </a:solidFill>
                <a:hlinkClick r:id="rId9" tooltip="Сеск Фабрегас"/>
              </a:rPr>
              <a:t>Сеск Фабрегас</a:t>
            </a:r>
            <a:endParaRPr lang="en-US" sz="2400" b="1">
              <a:solidFill>
                <a:srgbClr val="FF0000"/>
              </a:solidFill>
            </a:endParaRPr>
          </a:p>
          <a:p>
            <a:r>
              <a:rPr lang="ru-RU" sz="2400" b="1">
                <a:solidFill>
                  <a:srgbClr val="FF0000"/>
                </a:solidFill>
              </a:rPr>
              <a:t>Соревнование</a:t>
            </a:r>
            <a:r>
              <a:rPr lang="en-US" sz="2400" b="1">
                <a:solidFill>
                  <a:srgbClr val="FF0000"/>
                </a:solidFill>
              </a:rPr>
              <a:t> </a:t>
            </a:r>
            <a:r>
              <a:rPr lang="ru-RU" sz="2400" b="1">
                <a:solidFill>
                  <a:srgbClr val="FF0000"/>
                </a:solidFill>
                <a:hlinkClick r:id="rId10" tooltip="Английская Премьер-лига"/>
              </a:rPr>
              <a:t>Премьер-Лига</a:t>
            </a:r>
            <a:endParaRPr lang="ru-RU" sz="2400" b="1">
              <a:solidFill>
                <a:srgbClr val="FF0000"/>
              </a:solidFill>
            </a:endParaRPr>
          </a:p>
        </p:txBody>
      </p:sp>
      <p:pic>
        <p:nvPicPr>
          <p:cNvPr id="15366" name="Picture 6" descr="34233545zl0"/>
          <p:cNvPicPr>
            <a:picLocks noChangeAspect="1" noChangeArrowheads="1"/>
          </p:cNvPicPr>
          <p:nvPr/>
        </p:nvPicPr>
        <p:blipFill>
          <a:blip r:embed="rId11"/>
          <a:srcRect/>
          <a:stretch>
            <a:fillRect/>
          </a:stretch>
        </p:blipFill>
        <p:spPr bwMode="auto">
          <a:xfrm>
            <a:off x="-180975" y="1989138"/>
            <a:ext cx="1762125" cy="2054225"/>
          </a:xfrm>
          <a:prstGeom prst="rect">
            <a:avLst/>
          </a:prstGeom>
          <a:noFill/>
        </p:spPr>
      </p:pic>
    </p:spTree>
  </p:cSld>
  <p:clrMapOvr>
    <a:masterClrMapping/>
  </p:clrMapOvr>
  <p:transition advTm="15484">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withEffect">
                                  <p:stCondLst>
                                    <p:cond delay="0"/>
                                  </p:stCondLst>
                                  <p:childTnLst>
                                    <p:set>
                                      <p:cBhvr>
                                        <p:cTn id="6" dur="1" fill="hold">
                                          <p:stCondLst>
                                            <p:cond delay="0"/>
                                          </p:stCondLst>
                                        </p:cTn>
                                        <p:tgtEl>
                                          <p:spTgt spid="15366"/>
                                        </p:tgtEl>
                                        <p:attrNameLst>
                                          <p:attrName>style.visibility</p:attrName>
                                        </p:attrNameLst>
                                      </p:cBhvr>
                                      <p:to>
                                        <p:strVal val="visible"/>
                                      </p:to>
                                    </p:set>
                                    <p:animEffect transition="in" filter="diamond(in)">
                                      <p:cBhvr>
                                        <p:cTn id="7" dur="3000"/>
                                        <p:tgtEl>
                                          <p:spTgt spid="15366"/>
                                        </p:tgtEl>
                                      </p:cBhvr>
                                    </p:animEffect>
                                  </p:childTnLst>
                                </p:cTn>
                              </p:par>
                            </p:childTnLst>
                          </p:cTn>
                        </p:par>
                        <p:par>
                          <p:cTn id="8" fill="hold">
                            <p:stCondLst>
                              <p:cond delay="3000"/>
                            </p:stCondLst>
                            <p:childTnLst>
                              <p:par>
                                <p:cTn id="9" presetID="8" presetClass="exit" presetSubtype="16" fill="hold" nodeType="afterEffect">
                                  <p:stCondLst>
                                    <p:cond delay="6000"/>
                                  </p:stCondLst>
                                  <p:childTnLst>
                                    <p:animEffect transition="out" filter="diamond(in)">
                                      <p:cBhvr>
                                        <p:cTn id="10" dur="3000"/>
                                        <p:tgtEl>
                                          <p:spTgt spid="15366"/>
                                        </p:tgtEl>
                                      </p:cBhvr>
                                    </p:animEffect>
                                    <p:set>
                                      <p:cBhvr>
                                        <p:cTn id="11" dur="1" fill="hold">
                                          <p:stCondLst>
                                            <p:cond delay="2999"/>
                                          </p:stCondLst>
                                        </p:cTn>
                                        <p:tgtEl>
                                          <p:spTgt spid="15366"/>
                                        </p:tgtEl>
                                        <p:attrNameLst>
                                          <p:attrName>style.visibility</p:attrName>
                                        </p:attrNameLst>
                                      </p:cBhvr>
                                      <p:to>
                                        <p:strVal val="hidden"/>
                                      </p:to>
                                    </p:set>
                                  </p:childTnLst>
                                </p:cTn>
                              </p:par>
                              <p:par>
                                <p:cTn id="12" presetID="8" presetClass="entr" presetSubtype="16" fill="hold" nodeType="withEffect">
                                  <p:stCondLst>
                                    <p:cond delay="0"/>
                                  </p:stCondLst>
                                  <p:childTnLst>
                                    <p:set>
                                      <p:cBhvr>
                                        <p:cTn id="13" dur="1" fill="hold">
                                          <p:stCondLst>
                                            <p:cond delay="0"/>
                                          </p:stCondLst>
                                        </p:cTn>
                                        <p:tgtEl>
                                          <p:spTgt spid="15365"/>
                                        </p:tgtEl>
                                        <p:attrNameLst>
                                          <p:attrName>style.visibility</p:attrName>
                                        </p:attrNameLst>
                                      </p:cBhvr>
                                      <p:to>
                                        <p:strVal val="visible"/>
                                      </p:to>
                                    </p:set>
                                    <p:animEffect transition="in" filter="diamond(in)">
                                      <p:cBhvr>
                                        <p:cTn id="14" dur="3000"/>
                                        <p:tgtEl>
                                          <p:spTgt spid="15365"/>
                                        </p:tgtEl>
                                      </p:cBhvr>
                                    </p:animEffect>
                                  </p:childTnLst>
                                </p:cTn>
                              </p:par>
                            </p:childTnLst>
                          </p:cTn>
                        </p:par>
                        <p:par>
                          <p:cTn id="15" fill="hold">
                            <p:stCondLst>
                              <p:cond delay="12000"/>
                            </p:stCondLst>
                            <p:childTnLst>
                              <p:par>
                                <p:cTn id="16" presetID="8" presetClass="exit" presetSubtype="16" fill="hold" nodeType="afterEffect">
                                  <p:stCondLst>
                                    <p:cond delay="0"/>
                                  </p:stCondLst>
                                  <p:childTnLst>
                                    <p:animEffect transition="out" filter="diamond(in)">
                                      <p:cBhvr>
                                        <p:cTn id="17" dur="3000"/>
                                        <p:tgtEl>
                                          <p:spTgt spid="15365"/>
                                        </p:tgtEl>
                                      </p:cBhvr>
                                    </p:animEffect>
                                    <p:set>
                                      <p:cBhvr>
                                        <p:cTn id="18" dur="1" fill="hold">
                                          <p:stCondLst>
                                            <p:cond delay="2999"/>
                                          </p:stCondLst>
                                        </p:cTn>
                                        <p:tgtEl>
                                          <p:spTgt spid="1536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2" name="Text Box 4"/>
          <p:cNvSpPr txBox="1">
            <a:spLocks noChangeArrowheads="1"/>
          </p:cNvSpPr>
          <p:nvPr/>
        </p:nvSpPr>
        <p:spPr bwMode="auto">
          <a:xfrm>
            <a:off x="0" y="0"/>
            <a:ext cx="4500563" cy="549275"/>
          </a:xfrm>
          <a:prstGeom prst="rect">
            <a:avLst/>
          </a:prstGeom>
          <a:noFill/>
          <a:ln w="9525">
            <a:noFill/>
            <a:miter lim="800000"/>
            <a:headEnd/>
            <a:tailEnd/>
          </a:ln>
          <a:effectLst/>
        </p:spPr>
        <p:txBody>
          <a:bodyPr>
            <a:spAutoFit/>
          </a:bodyPr>
          <a:lstStyle/>
          <a:p>
            <a:r>
              <a:rPr lang="ru-RU" sz="1400" b="1"/>
              <a:t>                                                             </a:t>
            </a:r>
            <a:r>
              <a:rPr lang="ru-RU" sz="1400" b="1">
                <a:solidFill>
                  <a:srgbClr val="FF0000"/>
                </a:solidFill>
              </a:rPr>
              <a:t> </a:t>
            </a:r>
            <a:r>
              <a:rPr lang="ru-RU" sz="1600" b="1">
                <a:solidFill>
                  <a:srgbClr val="FF0000"/>
                </a:solidFill>
              </a:rPr>
              <a:t>Достижения</a:t>
            </a:r>
          </a:p>
          <a:p>
            <a:r>
              <a:rPr lang="ru-RU" sz="1400" b="1"/>
              <a:t>  </a:t>
            </a:r>
            <a:endParaRPr lang="ru-RU" sz="1400"/>
          </a:p>
        </p:txBody>
      </p:sp>
      <p:sp>
        <p:nvSpPr>
          <p:cNvPr id="32773" name="Text Box 5"/>
          <p:cNvSpPr txBox="1">
            <a:spLocks noChangeArrowheads="1"/>
          </p:cNvSpPr>
          <p:nvPr/>
        </p:nvSpPr>
        <p:spPr bwMode="auto">
          <a:xfrm>
            <a:off x="0" y="476250"/>
            <a:ext cx="4176713" cy="5592763"/>
          </a:xfrm>
          <a:prstGeom prst="rect">
            <a:avLst/>
          </a:prstGeom>
          <a:noFill/>
          <a:ln w="9525">
            <a:noFill/>
            <a:miter lim="800000"/>
            <a:headEnd/>
            <a:tailEnd/>
          </a:ln>
          <a:effectLst/>
        </p:spPr>
        <p:txBody>
          <a:bodyPr>
            <a:spAutoFit/>
          </a:bodyPr>
          <a:lstStyle/>
          <a:p>
            <a:r>
              <a:rPr lang="ru-RU" sz="1600" b="1"/>
              <a:t>Личные</a:t>
            </a:r>
          </a:p>
          <a:p>
            <a:r>
              <a:rPr lang="ru-RU" sz="1600"/>
              <a:t>В </a:t>
            </a:r>
            <a:r>
              <a:rPr lang="ru-RU" sz="1600">
                <a:hlinkClick r:id="rId3" tooltip="Список 33 лучших футболистов чемпионата России"/>
              </a:rPr>
              <a:t>списках 33 лучших футболистов чемпионата России</a:t>
            </a:r>
            <a:r>
              <a:rPr lang="ru-RU" sz="1600"/>
              <a:t> (7): № 1 (</a:t>
            </a:r>
            <a:r>
              <a:rPr lang="ru-RU" sz="1600">
                <a:hlinkClick r:id="rId4" tooltip="Чемпионат России по футболу 2005"/>
              </a:rPr>
              <a:t>2005</a:t>
            </a:r>
            <a:r>
              <a:rPr lang="ru-RU" sz="1600"/>
              <a:t>, </a:t>
            </a:r>
            <a:r>
              <a:rPr lang="ru-RU" sz="1600">
                <a:hlinkClick r:id="rId5" tooltip="Чемпионат России по футболу 2006"/>
              </a:rPr>
              <a:t>2006</a:t>
            </a:r>
            <a:r>
              <a:rPr lang="ru-RU" sz="1600"/>
              <a:t>, </a:t>
            </a:r>
            <a:r>
              <a:rPr lang="ru-RU" sz="1600">
                <a:hlinkClick r:id="rId6" tooltip="Чемпионат России по футболу 2007"/>
              </a:rPr>
              <a:t>2007</a:t>
            </a:r>
            <a:r>
              <a:rPr lang="ru-RU" sz="1600"/>
              <a:t>, </a:t>
            </a:r>
            <a:r>
              <a:rPr lang="ru-RU" sz="1600">
                <a:hlinkClick r:id="rId7" tooltip="Чемпионат России по футболу 2008"/>
              </a:rPr>
              <a:t>2008</a:t>
            </a:r>
            <a:r>
              <a:rPr lang="ru-RU" sz="1600"/>
              <a:t>); № 2 (</a:t>
            </a:r>
            <a:r>
              <a:rPr lang="ru-RU" sz="1600">
                <a:hlinkClick r:id="rId8" tooltip="Чемпионат России по футболу 2001"/>
              </a:rPr>
              <a:t>2001</a:t>
            </a:r>
            <a:r>
              <a:rPr lang="ru-RU" sz="1600"/>
              <a:t>, </a:t>
            </a:r>
            <a:r>
              <a:rPr lang="ru-RU" sz="1600">
                <a:hlinkClick r:id="rId9" tooltip="Чемпионат России по футболу 2002"/>
              </a:rPr>
              <a:t>2002</a:t>
            </a:r>
            <a:r>
              <a:rPr lang="ru-RU" sz="1600"/>
              <a:t>, </a:t>
            </a:r>
            <a:r>
              <a:rPr lang="ru-RU" sz="1600">
                <a:hlinkClick r:id="rId10" tooltip="Чемпионат России по футболу 2004"/>
              </a:rPr>
              <a:t>2004</a:t>
            </a:r>
            <a:r>
              <a:rPr lang="ru-RU" sz="1600"/>
              <a:t>) </a:t>
            </a:r>
          </a:p>
          <a:p>
            <a:r>
              <a:rPr lang="ru-RU" sz="1600"/>
              <a:t>2004—2006 — Лучший второй нападающий по оценкам газеты «Спорт-Экспресс» </a:t>
            </a:r>
          </a:p>
          <a:p>
            <a:r>
              <a:rPr lang="ru-RU" sz="1600"/>
              <a:t>2006 — </a:t>
            </a:r>
            <a:r>
              <a:rPr lang="ru-RU" sz="1600">
                <a:hlinkClick r:id="rId11" tooltip="Футболист года в России (Спорт-Экспресс)"/>
              </a:rPr>
              <a:t>Лучший футболист года</a:t>
            </a:r>
            <a:r>
              <a:rPr lang="ru-RU" sz="1600"/>
              <a:t> по результатам опроса футболистов </a:t>
            </a:r>
            <a:r>
              <a:rPr lang="ru-RU" sz="1600">
                <a:hlinkClick r:id="rId12" tooltip="Российская футбольная премьер-лига"/>
              </a:rPr>
              <a:t>премьер-лиги</a:t>
            </a:r>
            <a:r>
              <a:rPr lang="ru-RU" sz="1600"/>
              <a:t> газетой «</a:t>
            </a:r>
            <a:r>
              <a:rPr lang="ru-RU" sz="1600">
                <a:hlinkClick r:id="rId13" tooltip="Спорт-Экспресс"/>
              </a:rPr>
              <a:t>Спорт-Экспресс</a:t>
            </a:r>
            <a:r>
              <a:rPr lang="ru-RU" sz="1600"/>
              <a:t>» </a:t>
            </a:r>
          </a:p>
          <a:p>
            <a:r>
              <a:rPr lang="ru-RU" sz="1600"/>
              <a:t>2006 — </a:t>
            </a:r>
            <a:r>
              <a:rPr lang="ru-RU" sz="1600">
                <a:hlinkClick r:id="rId14" tooltip="Футболист года в России (еженедельник «Футбол»)"/>
              </a:rPr>
              <a:t>Лучший футболист года</a:t>
            </a:r>
            <a:r>
              <a:rPr lang="ru-RU" sz="1600"/>
              <a:t> по результатам опроса журналистов еженедельником </a:t>
            </a:r>
            <a:r>
              <a:rPr lang="ru-RU" sz="1600">
                <a:hlinkClick r:id="rId15" tooltip="Футбол (еженедельник)"/>
              </a:rPr>
              <a:t>«Футбол»</a:t>
            </a:r>
            <a:r>
              <a:rPr lang="ru-RU" sz="1600"/>
              <a:t> </a:t>
            </a:r>
          </a:p>
          <a:p>
            <a:r>
              <a:rPr lang="ru-RU" sz="1600"/>
              <a:t>2006 — Обладатель приза «Лидер национальной сборной» </a:t>
            </a:r>
          </a:p>
          <a:p>
            <a:r>
              <a:rPr lang="ru-RU" sz="1600"/>
              <a:t>2006 — Футболист года по версии телепередачи «</a:t>
            </a:r>
            <a:r>
              <a:rPr lang="ru-RU" sz="1600">
                <a:hlinkClick r:id="rId16" tooltip="Футбол России"/>
              </a:rPr>
              <a:t>Футбол России</a:t>
            </a:r>
            <a:r>
              <a:rPr lang="ru-RU" sz="1600"/>
              <a:t>» </a:t>
            </a:r>
          </a:p>
          <a:p>
            <a:r>
              <a:rPr lang="ru-RU" sz="1600"/>
              <a:t>2007 — Лауреат конкурса «Звезда» газеты «Спорт-Экспресс» </a:t>
            </a:r>
          </a:p>
          <a:p>
            <a:r>
              <a:rPr lang="ru-RU" sz="1600"/>
              <a:t>2008 — Участник </a:t>
            </a:r>
            <a:r>
              <a:rPr lang="ru-RU" sz="1600">
                <a:hlinkClick r:id="rId17" tooltip="Эстафета олимпийского огня 2008"/>
              </a:rPr>
              <a:t>Эстафеты Олимпийского огня</a:t>
            </a:r>
            <a:r>
              <a:rPr lang="ru-RU" sz="1600"/>
              <a:t> в Санкт-Петербурге </a:t>
            </a:r>
          </a:p>
          <a:p>
            <a:pPr>
              <a:spcBef>
                <a:spcPct val="50000"/>
              </a:spcBef>
            </a:pPr>
            <a:endParaRPr lang="ru-RU" sz="1600"/>
          </a:p>
        </p:txBody>
      </p:sp>
      <p:sp>
        <p:nvSpPr>
          <p:cNvPr id="32774" name="Text Box 6"/>
          <p:cNvSpPr txBox="1">
            <a:spLocks noChangeArrowheads="1"/>
          </p:cNvSpPr>
          <p:nvPr/>
        </p:nvSpPr>
        <p:spPr bwMode="auto">
          <a:xfrm>
            <a:off x="4211638" y="404813"/>
            <a:ext cx="4932362" cy="6326187"/>
          </a:xfrm>
          <a:prstGeom prst="rect">
            <a:avLst/>
          </a:prstGeom>
          <a:noFill/>
          <a:ln w="9525">
            <a:noFill/>
            <a:miter lim="800000"/>
            <a:headEnd/>
            <a:tailEnd/>
          </a:ln>
          <a:effectLst/>
        </p:spPr>
        <p:txBody>
          <a:bodyPr>
            <a:spAutoFit/>
          </a:bodyPr>
          <a:lstStyle/>
          <a:p>
            <a:r>
              <a:rPr lang="ru-RU" sz="1600"/>
              <a:t>2008 — Лучший игрок </a:t>
            </a:r>
            <a:r>
              <a:rPr lang="ru-RU" sz="1600">
                <a:hlinkClick r:id="rId18" tooltip="Финал Кубка УЕФА 2008"/>
              </a:rPr>
              <a:t>финального матча Кубка УЕФА 2008</a:t>
            </a:r>
            <a:r>
              <a:rPr lang="ru-RU" sz="1600"/>
              <a:t> </a:t>
            </a:r>
          </a:p>
          <a:p>
            <a:r>
              <a:rPr lang="ru-RU" sz="1600"/>
              <a:t>2008 — Лучший игрок в матче группового этапа чемпионата Европы 2008 </a:t>
            </a:r>
            <a:r>
              <a:rPr lang="ru-RU" sz="1600">
                <a:hlinkClick r:id="rId19" tooltip="Чемпионат Европы по футболу 2008. Группа D"/>
              </a:rPr>
              <a:t>Россия — Швеция (2:0)</a:t>
            </a:r>
            <a:r>
              <a:rPr lang="ru-RU" sz="1600"/>
              <a:t> </a:t>
            </a:r>
          </a:p>
          <a:p>
            <a:r>
              <a:rPr lang="ru-RU" sz="1600"/>
              <a:t>2008 — Лучший игрок в матче 1/4 финала чемпионата Европы 2008 </a:t>
            </a:r>
            <a:r>
              <a:rPr lang="ru-RU" sz="1600">
                <a:hlinkClick r:id="rId20" tooltip="Футбольный матч Нидерланды — Россия (2008)"/>
              </a:rPr>
              <a:t>Нидерланды — Россия (1:3)</a:t>
            </a:r>
            <a:r>
              <a:rPr lang="ru-RU" sz="1600"/>
              <a:t> </a:t>
            </a:r>
          </a:p>
          <a:p>
            <a:r>
              <a:rPr lang="ru-RU" sz="1600"/>
              <a:t>2008 — Попал в символическую сборную </a:t>
            </a:r>
            <a:r>
              <a:rPr lang="ru-RU" sz="1600">
                <a:hlinkClick r:id="rId21" tooltip="Чемпионат Европы по футболу 2008"/>
              </a:rPr>
              <a:t>Чемпионата Европы 2008 года</a:t>
            </a:r>
            <a:r>
              <a:rPr lang="ru-RU" sz="1600"/>
              <a:t> по версии </a:t>
            </a:r>
            <a:r>
              <a:rPr lang="ru-RU" sz="1600">
                <a:hlinkClick r:id="rId22" tooltip="УЕФА"/>
              </a:rPr>
              <a:t>УЕФА</a:t>
            </a:r>
            <a:r>
              <a:rPr lang="ru-RU" sz="1600"/>
              <a:t>. </a:t>
            </a:r>
          </a:p>
          <a:p>
            <a:r>
              <a:rPr lang="ru-RU" sz="1600"/>
              <a:t>2008 — Попал в список претендентов на награду «</a:t>
            </a:r>
            <a:r>
              <a:rPr lang="ru-RU" sz="1600">
                <a:hlinkClick r:id="rId23" tooltip="Золотой мяч (France Football)"/>
              </a:rPr>
              <a:t>Золотой мяч</a:t>
            </a:r>
            <a:r>
              <a:rPr lang="ru-RU" sz="1600"/>
              <a:t>» по итогам 2008 года (6 место). </a:t>
            </a:r>
          </a:p>
          <a:p>
            <a:r>
              <a:rPr lang="ru-RU" sz="1600"/>
              <a:t>2004—2006 — вице-капитан ФК «Зенит» </a:t>
            </a:r>
          </a:p>
          <a:p>
            <a:r>
              <a:rPr lang="ru-RU" sz="1600"/>
              <a:t>2005—2006 — лучший бомбардир ФК «Зенит» </a:t>
            </a:r>
          </a:p>
          <a:p>
            <a:r>
              <a:rPr lang="ru-RU" sz="1600"/>
              <a:t>февраль—март 2007 — капитан ФК «Зенит» </a:t>
            </a:r>
          </a:p>
          <a:p>
            <a:r>
              <a:rPr lang="ru-RU" sz="1600"/>
              <a:t>2006—2007 — капитан </a:t>
            </a:r>
            <a:r>
              <a:rPr lang="ru-RU" sz="1600">
                <a:hlinkClick r:id="rId24" tooltip="Сборная России по футболу"/>
              </a:rPr>
              <a:t>сборной России</a:t>
            </a:r>
            <a:r>
              <a:rPr lang="ru-RU" sz="1600"/>
              <a:t> </a:t>
            </a:r>
          </a:p>
          <a:p>
            <a:r>
              <a:rPr lang="ru-RU" sz="1600"/>
              <a:t>Со </a:t>
            </a:r>
            <a:r>
              <a:rPr lang="ru-RU" sz="1600">
                <a:hlinkClick r:id="rId25" tooltip="2 февраля"/>
              </a:rPr>
              <a:t>2 февраля</a:t>
            </a:r>
            <a:r>
              <a:rPr lang="ru-RU" sz="1600"/>
              <a:t> </a:t>
            </a:r>
            <a:r>
              <a:rPr lang="ru-RU" sz="1600">
                <a:hlinkClick r:id="rId26" tooltip="2009 год"/>
              </a:rPr>
              <a:t>2009 года</a:t>
            </a:r>
            <a:r>
              <a:rPr lang="ru-RU" sz="1600"/>
              <a:t> — игрок </a:t>
            </a:r>
            <a:r>
              <a:rPr lang="ru-RU" sz="1600">
                <a:hlinkClick r:id="rId27" tooltip="Лондон"/>
              </a:rPr>
              <a:t>лондонского</a:t>
            </a:r>
            <a:r>
              <a:rPr lang="ru-RU" sz="1600"/>
              <a:t> «</a:t>
            </a:r>
            <a:r>
              <a:rPr lang="ru-RU" sz="1600">
                <a:hlinkClick r:id="rId28" tooltip="Арсенал (футбольный клуб, Лондон)"/>
              </a:rPr>
              <a:t>Арсенала</a:t>
            </a:r>
            <a:r>
              <a:rPr lang="ru-RU" sz="1600"/>
              <a:t>» </a:t>
            </a:r>
          </a:p>
          <a:p>
            <a:r>
              <a:rPr lang="ru-RU" sz="1600"/>
              <a:t>2009 — лучший игрок «Арсенала» в марте и апреле </a:t>
            </a:r>
          </a:p>
          <a:p>
            <a:r>
              <a:rPr lang="ru-RU" sz="1600"/>
              <a:t>2009 — лучший игрок недели (20.04-26.04) по версии УЕФА. </a:t>
            </a:r>
          </a:p>
          <a:p>
            <a:r>
              <a:rPr lang="ru-RU" sz="1600"/>
              <a:t>2009 — лучший игрок </a:t>
            </a:r>
            <a:r>
              <a:rPr lang="ru-RU" sz="1600">
                <a:hlinkClick r:id="rId29" tooltip="Чемпионат Англии по футболу 2008-2009"/>
              </a:rPr>
              <a:t>Чемпионата Англии</a:t>
            </a:r>
            <a:r>
              <a:rPr lang="ru-RU" sz="1600"/>
              <a:t> в апреле </a:t>
            </a:r>
          </a:p>
          <a:p>
            <a:endParaRPr lang="ru-RU" sz="1600"/>
          </a:p>
          <a:p>
            <a:pPr>
              <a:spcBef>
                <a:spcPct val="50000"/>
              </a:spcBef>
            </a:pPr>
            <a:endParaRPr lang="ru-RU" sz="1600"/>
          </a:p>
        </p:txBody>
      </p:sp>
    </p:spTree>
    <p:custDataLst>
      <p:tags r:id="rId1"/>
    </p:custDataLst>
  </p:cSld>
  <p:clrMapOvr>
    <a:masterClrMapping/>
  </p:clrMapOvr>
  <p:transition advTm="14984">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32773"/>
                                        </p:tgtEl>
                                        <p:attrNameLst>
                                          <p:attrName>style.visibility</p:attrName>
                                        </p:attrNameLst>
                                      </p:cBhvr>
                                      <p:to>
                                        <p:strVal val="visible"/>
                                      </p:to>
                                    </p:set>
                                    <p:animEffect transition="in" filter="diamond(in)">
                                      <p:cBhvr>
                                        <p:cTn id="7" dur="2000"/>
                                        <p:tgtEl>
                                          <p:spTgt spid="32773"/>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32774"/>
                                        </p:tgtEl>
                                        <p:attrNameLst>
                                          <p:attrName>style.visibility</p:attrName>
                                        </p:attrNameLst>
                                      </p:cBhvr>
                                      <p:to>
                                        <p:strVal val="visible"/>
                                      </p:to>
                                    </p:set>
                                    <p:animEffect transition="in" filter="diamond(in)">
                                      <p:cBhvr>
                                        <p:cTn id="12" dur="2000"/>
                                        <p:tgtEl>
                                          <p:spTgt spid="32774"/>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xit" presetSubtype="16" fill="hold" grpId="1" nodeType="clickEffect">
                                  <p:stCondLst>
                                    <p:cond delay="8000"/>
                                  </p:stCondLst>
                                  <p:childTnLst>
                                    <p:animEffect transition="out" filter="diamond(in)">
                                      <p:cBhvr>
                                        <p:cTn id="16" dur="2000"/>
                                        <p:tgtEl>
                                          <p:spTgt spid="32773"/>
                                        </p:tgtEl>
                                      </p:cBhvr>
                                    </p:animEffect>
                                    <p:set>
                                      <p:cBhvr>
                                        <p:cTn id="17" dur="1" fill="hold">
                                          <p:stCondLst>
                                            <p:cond delay="1999"/>
                                          </p:stCondLst>
                                        </p:cTn>
                                        <p:tgtEl>
                                          <p:spTgt spid="32773"/>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8" presetClass="exit" presetSubtype="16" fill="hold" grpId="1" nodeType="clickEffect">
                                  <p:stCondLst>
                                    <p:cond delay="0"/>
                                  </p:stCondLst>
                                  <p:childTnLst>
                                    <p:animEffect transition="out" filter="diamond(in)">
                                      <p:cBhvr>
                                        <p:cTn id="21" dur="2000"/>
                                        <p:tgtEl>
                                          <p:spTgt spid="32774"/>
                                        </p:tgtEl>
                                      </p:cBhvr>
                                    </p:animEffect>
                                    <p:set>
                                      <p:cBhvr>
                                        <p:cTn id="22" dur="1" fill="hold">
                                          <p:stCondLst>
                                            <p:cond delay="1999"/>
                                          </p:stCondLst>
                                        </p:cTn>
                                        <p:tgtEl>
                                          <p:spTgt spid="3277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3" grpId="0"/>
      <p:bldP spid="32773" grpId="1"/>
      <p:bldP spid="32774" grpId="0"/>
      <p:bldP spid="32774" grpId="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6" name="Text Box 4"/>
          <p:cNvSpPr txBox="1">
            <a:spLocks noChangeArrowheads="1"/>
          </p:cNvSpPr>
          <p:nvPr/>
        </p:nvSpPr>
        <p:spPr bwMode="auto">
          <a:xfrm>
            <a:off x="0" y="0"/>
            <a:ext cx="9144000" cy="6601807"/>
          </a:xfrm>
          <a:prstGeom prst="rect">
            <a:avLst/>
          </a:prstGeom>
          <a:noFill/>
          <a:ln w="9525">
            <a:noFill/>
            <a:miter lim="800000"/>
            <a:headEnd/>
            <a:tailEnd/>
          </a:ln>
          <a:effectLst/>
        </p:spPr>
        <p:txBody>
          <a:bodyPr>
            <a:spAutoFit/>
          </a:bodyPr>
          <a:lstStyle/>
          <a:p>
            <a:pPr algn="ctr">
              <a:spcBef>
                <a:spcPct val="50000"/>
              </a:spcBef>
            </a:pPr>
            <a:r>
              <a:rPr lang="ru-RU" sz="1800" b="1" i="1" dirty="0">
                <a:solidFill>
                  <a:srgbClr val="FF0000"/>
                </a:solidFill>
              </a:rPr>
              <a:t>Андрей </a:t>
            </a:r>
            <a:r>
              <a:rPr lang="ru-RU" sz="1800" b="1" i="1" dirty="0" err="1">
                <a:solidFill>
                  <a:srgbClr val="FF0000"/>
                </a:solidFill>
              </a:rPr>
              <a:t>Аршавин</a:t>
            </a:r>
            <a:endParaRPr lang="ru-RU" sz="1800" b="1" i="1" dirty="0">
              <a:solidFill>
                <a:srgbClr val="FF0000"/>
              </a:solidFill>
            </a:endParaRPr>
          </a:p>
          <a:p>
            <a:pPr algn="ctr">
              <a:spcBef>
                <a:spcPct val="50000"/>
              </a:spcBef>
            </a:pPr>
            <a:r>
              <a:rPr lang="ru-RU" sz="1800" i="1" dirty="0">
                <a:solidFill>
                  <a:srgbClr val="FF0000"/>
                </a:solidFill>
                <a:hlinkClick r:id="rId3" tooltip="Файл:A-Arshavin.jpg"/>
              </a:rPr>
              <a:t> </a:t>
            </a:r>
            <a:endParaRPr lang="ru-RU" sz="1800" i="1" dirty="0">
              <a:solidFill>
                <a:srgbClr val="FF0000"/>
              </a:solidFill>
            </a:endParaRPr>
          </a:p>
          <a:p>
            <a:pPr>
              <a:spcBef>
                <a:spcPct val="50000"/>
              </a:spcBef>
            </a:pPr>
            <a:r>
              <a:rPr lang="ru-RU" sz="1400" i="1" dirty="0"/>
              <a:t>Общая информация</a:t>
            </a:r>
          </a:p>
          <a:p>
            <a:pPr>
              <a:spcBef>
                <a:spcPct val="50000"/>
              </a:spcBef>
            </a:pPr>
            <a:r>
              <a:rPr lang="ru-RU" sz="1400" b="1" dirty="0"/>
              <a:t>Полное имя </a:t>
            </a:r>
            <a:r>
              <a:rPr lang="ru-RU" sz="1400" dirty="0"/>
              <a:t>Андрей Сергеевич </a:t>
            </a:r>
            <a:r>
              <a:rPr lang="ru-RU" sz="1400" dirty="0" err="1"/>
              <a:t>Аршавин</a:t>
            </a:r>
            <a:endParaRPr lang="ru-RU" sz="1400" dirty="0"/>
          </a:p>
          <a:p>
            <a:pPr>
              <a:spcBef>
                <a:spcPct val="50000"/>
              </a:spcBef>
            </a:pPr>
            <a:r>
              <a:rPr lang="ru-RU" sz="1400" b="1" dirty="0"/>
              <a:t>Прозвище </a:t>
            </a:r>
            <a:r>
              <a:rPr lang="ru-RU" sz="1400" i="1" dirty="0" err="1"/>
              <a:t>Шава</a:t>
            </a:r>
            <a:r>
              <a:rPr lang="ru-RU" sz="1400" i="1" dirty="0"/>
              <a:t>, Маленький царь </a:t>
            </a:r>
            <a:endParaRPr lang="ru-RU" sz="1400" dirty="0"/>
          </a:p>
          <a:p>
            <a:pPr>
              <a:spcBef>
                <a:spcPct val="50000"/>
              </a:spcBef>
            </a:pPr>
            <a:r>
              <a:rPr lang="ru-RU" sz="1400" b="1" dirty="0"/>
              <a:t>Родился </a:t>
            </a:r>
            <a:r>
              <a:rPr lang="ru-RU" sz="1400" dirty="0">
                <a:hlinkClick r:id="rId4" tooltip="29 мая"/>
              </a:rPr>
              <a:t>29 мая</a:t>
            </a:r>
            <a:r>
              <a:rPr lang="ru-RU" sz="1400" dirty="0"/>
              <a:t> </a:t>
            </a:r>
            <a:r>
              <a:rPr lang="ru-RU" sz="1400" dirty="0">
                <a:hlinkClick r:id="rId5" tooltip="1981"/>
              </a:rPr>
              <a:t>1981</a:t>
            </a:r>
            <a:r>
              <a:rPr lang="ru-RU" sz="1400" dirty="0"/>
              <a:t> (27 лет)  </a:t>
            </a:r>
            <a:r>
              <a:rPr lang="ru-RU" sz="1400" dirty="0">
                <a:hlinkClick r:id="rId6" tooltip="Ленинград"/>
              </a:rPr>
              <a:t>Ленинград</a:t>
            </a:r>
            <a:r>
              <a:rPr lang="ru-RU" sz="1400" dirty="0"/>
              <a:t>, </a:t>
            </a:r>
            <a:r>
              <a:rPr lang="ru-RU" sz="1400" dirty="0">
                <a:hlinkClick r:id="rId7" tooltip="СССР"/>
              </a:rPr>
              <a:t>СССР</a:t>
            </a:r>
            <a:endParaRPr lang="ru-RU" sz="1400" dirty="0"/>
          </a:p>
          <a:p>
            <a:pPr>
              <a:spcBef>
                <a:spcPct val="50000"/>
              </a:spcBef>
            </a:pPr>
            <a:r>
              <a:rPr lang="ru-RU" sz="1400" b="1" dirty="0"/>
              <a:t>Гражданство</a:t>
            </a:r>
            <a:r>
              <a:rPr lang="ru-RU" sz="1400" dirty="0"/>
              <a:t>  </a:t>
            </a:r>
            <a:r>
              <a:rPr lang="ru-RU" sz="1400" dirty="0">
                <a:hlinkClick r:id="rId8" tooltip="Россия"/>
              </a:rPr>
              <a:t>Россия</a:t>
            </a:r>
            <a:endParaRPr lang="ru-RU" sz="1400" dirty="0"/>
          </a:p>
          <a:p>
            <a:pPr>
              <a:spcBef>
                <a:spcPct val="50000"/>
              </a:spcBef>
            </a:pPr>
            <a:r>
              <a:rPr lang="ru-RU" sz="1400" b="1" dirty="0"/>
              <a:t>Рост </a:t>
            </a:r>
            <a:r>
              <a:rPr lang="ru-RU" sz="1400" dirty="0"/>
              <a:t>172 </a:t>
            </a:r>
            <a:r>
              <a:rPr lang="ru-RU" sz="1400" dirty="0">
                <a:hlinkClick r:id="rId9" tooltip="См"/>
              </a:rPr>
              <a:t>см</a:t>
            </a:r>
            <a:endParaRPr lang="ru-RU" sz="1400" dirty="0"/>
          </a:p>
          <a:p>
            <a:pPr>
              <a:spcBef>
                <a:spcPct val="50000"/>
              </a:spcBef>
            </a:pPr>
            <a:r>
              <a:rPr lang="ru-RU" sz="1400" b="1" dirty="0"/>
              <a:t>Вес </a:t>
            </a:r>
            <a:r>
              <a:rPr lang="ru-RU" sz="1400" dirty="0"/>
              <a:t>69 </a:t>
            </a:r>
            <a:r>
              <a:rPr lang="ru-RU" sz="1400" dirty="0">
                <a:hlinkClick r:id="rId10" tooltip="Кг"/>
              </a:rPr>
              <a:t>кг</a:t>
            </a:r>
            <a:endParaRPr lang="ru-RU" sz="1400" dirty="0"/>
          </a:p>
          <a:p>
            <a:pPr>
              <a:spcBef>
                <a:spcPct val="50000"/>
              </a:spcBef>
            </a:pPr>
            <a:r>
              <a:rPr lang="ru-RU" sz="1400" b="1" dirty="0"/>
              <a:t>Позиция </a:t>
            </a:r>
            <a:r>
              <a:rPr lang="ru-RU" sz="1400" dirty="0">
                <a:hlinkClick r:id="rId11" tooltip="Полузащитник (футбол)"/>
              </a:rPr>
              <a:t>полузащитник</a:t>
            </a:r>
            <a:r>
              <a:rPr lang="ru-RU" sz="1400" dirty="0"/>
              <a:t>, </a:t>
            </a:r>
            <a:r>
              <a:rPr lang="ru-RU" sz="1400" dirty="0">
                <a:hlinkClick r:id="rId12" tooltip="Нападающий (футбол)"/>
              </a:rPr>
              <a:t>нападающий</a:t>
            </a:r>
            <a:endParaRPr lang="ru-RU" sz="1400" dirty="0"/>
          </a:p>
          <a:p>
            <a:pPr>
              <a:spcBef>
                <a:spcPct val="50000"/>
              </a:spcBef>
            </a:pPr>
            <a:r>
              <a:rPr lang="ru-RU" sz="1400" i="1" dirty="0"/>
              <a:t>Информация о клубе</a:t>
            </a:r>
          </a:p>
          <a:p>
            <a:pPr>
              <a:spcBef>
                <a:spcPct val="50000"/>
              </a:spcBef>
            </a:pPr>
            <a:r>
              <a:rPr lang="ru-RU" sz="1400" b="1" dirty="0"/>
              <a:t>Клуб</a:t>
            </a:r>
            <a:r>
              <a:rPr lang="ru-RU" sz="1400" dirty="0">
                <a:hlinkClick r:id="rId13" tooltip="Флаг Англии"/>
              </a:rPr>
              <a:t> </a:t>
            </a:r>
            <a:r>
              <a:rPr lang="ru-RU" sz="1400" dirty="0"/>
              <a:t> </a:t>
            </a:r>
            <a:r>
              <a:rPr lang="ru-RU" sz="1400" dirty="0">
                <a:hlinkClick r:id="rId14" tooltip="Арсенал (футбольный клуб, Лондон)"/>
              </a:rPr>
              <a:t>Арсенал (Лондон)</a:t>
            </a:r>
            <a:endParaRPr lang="ru-RU" sz="1400" dirty="0"/>
          </a:p>
          <a:p>
            <a:pPr>
              <a:spcBef>
                <a:spcPct val="50000"/>
              </a:spcBef>
            </a:pPr>
            <a:r>
              <a:rPr lang="ru-RU" sz="1400" b="1" dirty="0"/>
              <a:t>Номер </a:t>
            </a:r>
            <a:r>
              <a:rPr lang="ru-RU" sz="1400" dirty="0"/>
              <a:t>23</a:t>
            </a:r>
          </a:p>
          <a:p>
            <a:pPr>
              <a:spcBef>
                <a:spcPct val="50000"/>
              </a:spcBef>
            </a:pPr>
            <a:r>
              <a:rPr lang="ru-RU" sz="1400" i="1" dirty="0"/>
              <a:t>Карьера</a:t>
            </a:r>
          </a:p>
          <a:p>
            <a:pPr>
              <a:spcBef>
                <a:spcPct val="50000"/>
              </a:spcBef>
            </a:pPr>
            <a:r>
              <a:rPr lang="ru-RU" sz="1400" i="1" dirty="0"/>
              <a:t>Клубная карьера</a:t>
            </a:r>
          </a:p>
          <a:p>
            <a:pPr>
              <a:spcBef>
                <a:spcPct val="50000"/>
              </a:spcBef>
            </a:pPr>
            <a:r>
              <a:rPr lang="ru-RU" sz="1400" dirty="0"/>
              <a:t>1999—2000  Зенит-256 (7)2000—2009  Зенит (СПб</a:t>
            </a:r>
            <a:r>
              <a:rPr lang="ru-RU" sz="1400" dirty="0" smtClean="0"/>
              <a:t>) 238 </a:t>
            </a:r>
            <a:r>
              <a:rPr lang="ru-RU" sz="1400" dirty="0"/>
              <a:t>(51)</a:t>
            </a:r>
          </a:p>
          <a:p>
            <a:pPr>
              <a:spcBef>
                <a:spcPct val="50000"/>
              </a:spcBef>
            </a:pPr>
            <a:r>
              <a:rPr lang="ru-RU" sz="1400" dirty="0"/>
              <a:t>2009—н.в.  </a:t>
            </a:r>
            <a:r>
              <a:rPr lang="ru-RU" sz="1400" dirty="0">
                <a:hlinkClick r:id="rId14" tooltip="Арсенал (футбольный клуб, Лондон)"/>
              </a:rPr>
              <a:t>Арсенал (Лондон)</a:t>
            </a:r>
            <a:r>
              <a:rPr lang="ru-RU" sz="1400" dirty="0"/>
              <a:t>12 (6)</a:t>
            </a:r>
          </a:p>
          <a:p>
            <a:pPr>
              <a:spcBef>
                <a:spcPct val="50000"/>
              </a:spcBef>
            </a:pPr>
            <a:r>
              <a:rPr lang="ru-RU" sz="1400" i="1" dirty="0"/>
              <a:t>Национальная сборная</a:t>
            </a:r>
          </a:p>
          <a:p>
            <a:pPr>
              <a:spcBef>
                <a:spcPct val="50000"/>
              </a:spcBef>
            </a:pPr>
            <a:r>
              <a:rPr lang="ru-RU" sz="1400" dirty="0"/>
              <a:t>2001—2003  Россия (до 21</a:t>
            </a:r>
            <a:r>
              <a:rPr lang="ru-RU" sz="1400" dirty="0" smtClean="0"/>
              <a:t>) 5 </a:t>
            </a:r>
            <a:r>
              <a:rPr lang="ru-RU" sz="1400" dirty="0"/>
              <a:t>(1)</a:t>
            </a:r>
          </a:p>
          <a:p>
            <a:pPr>
              <a:spcBef>
                <a:spcPct val="50000"/>
              </a:spcBef>
            </a:pPr>
            <a:r>
              <a:rPr lang="ru-RU" sz="1400" dirty="0"/>
              <a:t>2002—н.в.  </a:t>
            </a:r>
            <a:r>
              <a:rPr lang="ru-RU" sz="1400" dirty="0">
                <a:hlinkClick r:id="rId15" tooltip="Сборная России по футболу"/>
              </a:rPr>
              <a:t>Россия</a:t>
            </a:r>
            <a:r>
              <a:rPr lang="ru-RU" sz="1400" dirty="0"/>
              <a:t>43 (15)</a:t>
            </a:r>
          </a:p>
        </p:txBody>
      </p:sp>
      <p:pic>
        <p:nvPicPr>
          <p:cNvPr id="33797" name="Picture 5" descr="arshavin-arsenal"/>
          <p:cNvPicPr>
            <a:picLocks noChangeAspect="1" noChangeArrowheads="1"/>
          </p:cNvPicPr>
          <p:nvPr/>
        </p:nvPicPr>
        <p:blipFill>
          <a:blip r:embed="rId16"/>
          <a:srcRect/>
          <a:stretch>
            <a:fillRect/>
          </a:stretch>
        </p:blipFill>
        <p:spPr bwMode="auto">
          <a:xfrm>
            <a:off x="4500563" y="908050"/>
            <a:ext cx="4132262" cy="3684588"/>
          </a:xfrm>
          <a:prstGeom prst="rect">
            <a:avLst/>
          </a:prstGeom>
          <a:noFill/>
        </p:spPr>
      </p:pic>
      <p:pic>
        <p:nvPicPr>
          <p:cNvPr id="33800" name="Picture 8"/>
          <p:cNvPicPr>
            <a:picLocks noChangeAspect="1" noChangeArrowheads="1"/>
          </p:cNvPicPr>
          <p:nvPr/>
        </p:nvPicPr>
        <p:blipFill>
          <a:blip r:embed="rId17"/>
          <a:srcRect/>
          <a:stretch>
            <a:fillRect/>
          </a:stretch>
        </p:blipFill>
        <p:spPr bwMode="auto">
          <a:xfrm>
            <a:off x="3276600" y="115888"/>
            <a:ext cx="209550" cy="142875"/>
          </a:xfrm>
          <a:prstGeom prst="rect">
            <a:avLst/>
          </a:prstGeom>
          <a:noFill/>
        </p:spPr>
      </p:pic>
    </p:spTree>
    <p:custDataLst>
      <p:tags r:id="rId1"/>
    </p:custDataLst>
  </p:cSld>
  <p:clrMapOvr>
    <a:masterClrMapping/>
  </p:clrMapOvr>
  <p:transition advTm="15766">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33797"/>
                                        </p:tgtEl>
                                        <p:attrNameLst>
                                          <p:attrName>style.visibility</p:attrName>
                                        </p:attrNameLst>
                                      </p:cBhvr>
                                      <p:to>
                                        <p:strVal val="visible"/>
                                      </p:to>
                                    </p:set>
                                    <p:animEffect transition="in" filter="diamond(in)">
                                      <p:cBhvr>
                                        <p:cTn id="7" dur="2000"/>
                                        <p:tgtEl>
                                          <p:spTgt spid="33797"/>
                                        </p:tgtEl>
                                      </p:cBhvr>
                                    </p:animEffect>
                                  </p:childTnLst>
                                </p:cTn>
                              </p:par>
                            </p:childTnLst>
                          </p:cTn>
                        </p:par>
                      </p:childTnLst>
                    </p:cTn>
                  </p:par>
                  <p:par>
                    <p:cTn id="8" fill="hold">
                      <p:stCondLst>
                        <p:cond delay="indefinite"/>
                      </p:stCondLst>
                      <p:childTnLst>
                        <p:par>
                          <p:cTn id="9" fill="hold">
                            <p:stCondLst>
                              <p:cond delay="0"/>
                            </p:stCondLst>
                            <p:childTnLst>
                              <p:par>
                                <p:cTn id="10" presetID="8" presetClass="exit" presetSubtype="16" fill="hold" nodeType="clickEffect">
                                  <p:stCondLst>
                                    <p:cond delay="5000"/>
                                  </p:stCondLst>
                                  <p:childTnLst>
                                    <p:animEffect transition="out" filter="diamond(in)">
                                      <p:cBhvr>
                                        <p:cTn id="11" dur="2000"/>
                                        <p:tgtEl>
                                          <p:spTgt spid="33797"/>
                                        </p:tgtEl>
                                      </p:cBhvr>
                                    </p:animEffect>
                                    <p:set>
                                      <p:cBhvr>
                                        <p:cTn id="12" dur="1" fill="hold">
                                          <p:stCondLst>
                                            <p:cond delay="1999"/>
                                          </p:stCondLst>
                                        </p:cTn>
                                        <p:tgtEl>
                                          <p:spTgt spid="3379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4" name="Picture 4" descr="1_253903308m"/>
          <p:cNvPicPr>
            <a:picLocks noChangeAspect="1" noChangeArrowheads="1"/>
          </p:cNvPicPr>
          <p:nvPr/>
        </p:nvPicPr>
        <p:blipFill>
          <a:blip r:embed="rId3"/>
          <a:srcRect/>
          <a:stretch>
            <a:fillRect/>
          </a:stretch>
        </p:blipFill>
        <p:spPr bwMode="auto">
          <a:xfrm>
            <a:off x="611188" y="188913"/>
            <a:ext cx="2274887" cy="2921000"/>
          </a:xfrm>
          <a:prstGeom prst="rect">
            <a:avLst/>
          </a:prstGeom>
          <a:noFill/>
        </p:spPr>
      </p:pic>
      <p:pic>
        <p:nvPicPr>
          <p:cNvPr id="35845" name="Picture 5" descr="648602_1131410097"/>
          <p:cNvPicPr>
            <a:picLocks noChangeAspect="1" noChangeArrowheads="1"/>
          </p:cNvPicPr>
          <p:nvPr/>
        </p:nvPicPr>
        <p:blipFill>
          <a:blip r:embed="rId4"/>
          <a:srcRect/>
          <a:stretch>
            <a:fillRect/>
          </a:stretch>
        </p:blipFill>
        <p:spPr bwMode="auto">
          <a:xfrm>
            <a:off x="4067175" y="3573463"/>
            <a:ext cx="3457575" cy="2593975"/>
          </a:xfrm>
          <a:prstGeom prst="rect">
            <a:avLst/>
          </a:prstGeom>
          <a:noFill/>
        </p:spPr>
      </p:pic>
    </p:spTree>
    <p:custDataLst>
      <p:tags r:id="rId1"/>
    </p:custDataLst>
  </p:cSld>
  <p:clrMapOvr>
    <a:masterClrMapping/>
  </p:clrMapOvr>
  <p:transition advTm="8563">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35845"/>
                                        </p:tgtEl>
                                        <p:attrNameLst>
                                          <p:attrName>style.visibility</p:attrName>
                                        </p:attrNameLst>
                                      </p:cBhvr>
                                      <p:to>
                                        <p:strVal val="visible"/>
                                      </p:to>
                                    </p:set>
                                    <p:animEffect transition="in" filter="diamond(in)">
                                      <p:cBhvr>
                                        <p:cTn id="7" dur="2000"/>
                                        <p:tgtEl>
                                          <p:spTgt spid="35845"/>
                                        </p:tgtEl>
                                      </p:cBhvr>
                                    </p:animEffect>
                                  </p:childTnLst>
                                </p:cTn>
                              </p:par>
                              <p:par>
                                <p:cTn id="8" presetID="8" presetClass="entr" presetSubtype="16" fill="hold" nodeType="withEffect">
                                  <p:stCondLst>
                                    <p:cond delay="0"/>
                                  </p:stCondLst>
                                  <p:childTnLst>
                                    <p:set>
                                      <p:cBhvr>
                                        <p:cTn id="9" dur="1" fill="hold">
                                          <p:stCondLst>
                                            <p:cond delay="0"/>
                                          </p:stCondLst>
                                        </p:cTn>
                                        <p:tgtEl>
                                          <p:spTgt spid="35844"/>
                                        </p:tgtEl>
                                        <p:attrNameLst>
                                          <p:attrName>style.visibility</p:attrName>
                                        </p:attrNameLst>
                                      </p:cBhvr>
                                      <p:to>
                                        <p:strVal val="visible"/>
                                      </p:to>
                                    </p:set>
                                    <p:animEffect transition="in" filter="diamond(in)">
                                      <p:cBhvr>
                                        <p:cTn id="10" dur="2000"/>
                                        <p:tgtEl>
                                          <p:spTgt spid="35844"/>
                                        </p:tgtEl>
                                      </p:cBhvr>
                                    </p:animEffect>
                                  </p:childTnLst>
                                </p:cTn>
                              </p:par>
                            </p:childTnLst>
                          </p:cTn>
                        </p:par>
                      </p:childTnLst>
                    </p:cTn>
                  </p:par>
                  <p:par>
                    <p:cTn id="11" fill="hold">
                      <p:stCondLst>
                        <p:cond delay="indefinite"/>
                      </p:stCondLst>
                      <p:childTnLst>
                        <p:par>
                          <p:cTn id="12" fill="hold">
                            <p:stCondLst>
                              <p:cond delay="0"/>
                            </p:stCondLst>
                            <p:childTnLst>
                              <p:par>
                                <p:cTn id="13" presetID="8" presetClass="exit" presetSubtype="16" fill="hold" nodeType="clickEffect">
                                  <p:stCondLst>
                                    <p:cond delay="3000"/>
                                  </p:stCondLst>
                                  <p:childTnLst>
                                    <p:animEffect transition="out" filter="diamond(in)">
                                      <p:cBhvr>
                                        <p:cTn id="14" dur="2000"/>
                                        <p:tgtEl>
                                          <p:spTgt spid="35845"/>
                                        </p:tgtEl>
                                      </p:cBhvr>
                                    </p:animEffect>
                                    <p:set>
                                      <p:cBhvr>
                                        <p:cTn id="15" dur="1" fill="hold">
                                          <p:stCondLst>
                                            <p:cond delay="1999"/>
                                          </p:stCondLst>
                                        </p:cTn>
                                        <p:tgtEl>
                                          <p:spTgt spid="35845"/>
                                        </p:tgtEl>
                                        <p:attrNameLst>
                                          <p:attrName>style.visibility</p:attrName>
                                        </p:attrNameLst>
                                      </p:cBhvr>
                                      <p:to>
                                        <p:strVal val="hidden"/>
                                      </p:to>
                                    </p:set>
                                  </p:childTnLst>
                                </p:cTn>
                              </p:par>
                              <p:par>
                                <p:cTn id="16" presetID="8" presetClass="exit" presetSubtype="16" fill="hold" nodeType="withEffect">
                                  <p:stCondLst>
                                    <p:cond delay="3000"/>
                                  </p:stCondLst>
                                  <p:childTnLst>
                                    <p:animEffect transition="out" filter="diamond(in)">
                                      <p:cBhvr>
                                        <p:cTn id="17" dur="2000"/>
                                        <p:tgtEl>
                                          <p:spTgt spid="35844"/>
                                        </p:tgtEl>
                                      </p:cBhvr>
                                    </p:animEffect>
                                    <p:set>
                                      <p:cBhvr>
                                        <p:cTn id="18" dur="1" fill="hold">
                                          <p:stCondLst>
                                            <p:cond delay="1999"/>
                                          </p:stCondLst>
                                        </p:cTn>
                                        <p:tgtEl>
                                          <p:spTgt spid="3584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8" name="Picture 4" descr="Arsenal_2"/>
          <p:cNvPicPr>
            <a:picLocks noChangeAspect="1" noChangeArrowheads="1"/>
          </p:cNvPicPr>
          <p:nvPr/>
        </p:nvPicPr>
        <p:blipFill>
          <a:blip r:embed="rId3"/>
          <a:srcRect/>
          <a:stretch>
            <a:fillRect/>
          </a:stretch>
        </p:blipFill>
        <p:spPr bwMode="auto">
          <a:xfrm>
            <a:off x="0" y="0"/>
            <a:ext cx="3336925" cy="3702050"/>
          </a:xfrm>
          <a:prstGeom prst="rect">
            <a:avLst/>
          </a:prstGeom>
          <a:noFill/>
        </p:spPr>
      </p:pic>
      <p:pic>
        <p:nvPicPr>
          <p:cNvPr id="36869" name="Picture 5" descr="Arsenal+v+Middlesbrough+Premier+League+0Tb79bZ13bHl"/>
          <p:cNvPicPr>
            <a:picLocks noChangeAspect="1" noChangeArrowheads="1"/>
          </p:cNvPicPr>
          <p:nvPr/>
        </p:nvPicPr>
        <p:blipFill>
          <a:blip r:embed="rId4"/>
          <a:srcRect/>
          <a:stretch>
            <a:fillRect/>
          </a:stretch>
        </p:blipFill>
        <p:spPr bwMode="auto">
          <a:xfrm>
            <a:off x="3022600" y="2776538"/>
            <a:ext cx="6121400" cy="4081462"/>
          </a:xfrm>
          <a:prstGeom prst="rect">
            <a:avLst/>
          </a:prstGeom>
          <a:noFill/>
        </p:spPr>
      </p:pic>
    </p:spTree>
    <p:custDataLst>
      <p:tags r:id="rId1"/>
    </p:custDataLst>
  </p:cSld>
  <p:clrMapOvr>
    <a:masterClrMapping/>
  </p:clrMapOvr>
  <p:transition advTm="12688">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36869"/>
                                        </p:tgtEl>
                                        <p:attrNameLst>
                                          <p:attrName>style.visibility</p:attrName>
                                        </p:attrNameLst>
                                      </p:cBhvr>
                                      <p:to>
                                        <p:strVal val="visible"/>
                                      </p:to>
                                    </p:set>
                                    <p:animEffect transition="in" filter="diamond(in)">
                                      <p:cBhvr>
                                        <p:cTn id="7" dur="2000"/>
                                        <p:tgtEl>
                                          <p:spTgt spid="36869"/>
                                        </p:tgtEl>
                                      </p:cBhvr>
                                    </p:animEffect>
                                  </p:childTnLst>
                                </p:cTn>
                              </p:par>
                              <p:par>
                                <p:cTn id="8" presetID="8" presetClass="entr" presetSubtype="16" fill="hold" nodeType="withEffect">
                                  <p:stCondLst>
                                    <p:cond delay="0"/>
                                  </p:stCondLst>
                                  <p:childTnLst>
                                    <p:set>
                                      <p:cBhvr>
                                        <p:cTn id="9" dur="1" fill="hold">
                                          <p:stCondLst>
                                            <p:cond delay="0"/>
                                          </p:stCondLst>
                                        </p:cTn>
                                        <p:tgtEl>
                                          <p:spTgt spid="36868"/>
                                        </p:tgtEl>
                                        <p:attrNameLst>
                                          <p:attrName>style.visibility</p:attrName>
                                        </p:attrNameLst>
                                      </p:cBhvr>
                                      <p:to>
                                        <p:strVal val="visible"/>
                                      </p:to>
                                    </p:set>
                                    <p:animEffect transition="in" filter="diamond(in)">
                                      <p:cBhvr>
                                        <p:cTn id="10" dur="2000"/>
                                        <p:tgtEl>
                                          <p:spTgt spid="36868"/>
                                        </p:tgtEl>
                                      </p:cBhvr>
                                    </p:animEffect>
                                  </p:childTnLst>
                                </p:cTn>
                              </p:par>
                            </p:childTnLst>
                          </p:cTn>
                        </p:par>
                      </p:childTnLst>
                    </p:cTn>
                  </p:par>
                  <p:par>
                    <p:cTn id="11" fill="hold">
                      <p:stCondLst>
                        <p:cond delay="indefinite"/>
                      </p:stCondLst>
                      <p:childTnLst>
                        <p:par>
                          <p:cTn id="12" fill="hold">
                            <p:stCondLst>
                              <p:cond delay="0"/>
                            </p:stCondLst>
                            <p:childTnLst>
                              <p:par>
                                <p:cTn id="13" presetID="8" presetClass="exit" presetSubtype="16" fill="hold" nodeType="clickEffect">
                                  <p:stCondLst>
                                    <p:cond delay="3000"/>
                                  </p:stCondLst>
                                  <p:childTnLst>
                                    <p:animEffect transition="out" filter="diamond(in)">
                                      <p:cBhvr>
                                        <p:cTn id="14" dur="2000"/>
                                        <p:tgtEl>
                                          <p:spTgt spid="36869"/>
                                        </p:tgtEl>
                                      </p:cBhvr>
                                    </p:animEffect>
                                    <p:set>
                                      <p:cBhvr>
                                        <p:cTn id="15" dur="1" fill="hold">
                                          <p:stCondLst>
                                            <p:cond delay="1999"/>
                                          </p:stCondLst>
                                        </p:cTn>
                                        <p:tgtEl>
                                          <p:spTgt spid="36869"/>
                                        </p:tgtEl>
                                        <p:attrNameLst>
                                          <p:attrName>style.visibility</p:attrName>
                                        </p:attrNameLst>
                                      </p:cBhvr>
                                      <p:to>
                                        <p:strVal val="hidden"/>
                                      </p:to>
                                    </p:set>
                                  </p:childTnLst>
                                </p:cTn>
                              </p:par>
                              <p:par>
                                <p:cTn id="16" presetID="8" presetClass="exit" presetSubtype="16" fill="hold" nodeType="withEffect">
                                  <p:stCondLst>
                                    <p:cond delay="3000"/>
                                  </p:stCondLst>
                                  <p:childTnLst>
                                    <p:animEffect transition="out" filter="diamond(in)">
                                      <p:cBhvr>
                                        <p:cTn id="17" dur="2000"/>
                                        <p:tgtEl>
                                          <p:spTgt spid="36868"/>
                                        </p:tgtEl>
                                      </p:cBhvr>
                                    </p:animEffect>
                                    <p:set>
                                      <p:cBhvr>
                                        <p:cTn id="18" dur="1" fill="hold">
                                          <p:stCondLst>
                                            <p:cond delay="1999"/>
                                          </p:stCondLst>
                                        </p:cTn>
                                        <p:tgtEl>
                                          <p:spTgt spid="3686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2" name="Picture 4" descr="pu"/>
          <p:cNvPicPr>
            <a:picLocks noChangeAspect="1" noChangeArrowheads="1"/>
          </p:cNvPicPr>
          <p:nvPr/>
        </p:nvPicPr>
        <p:blipFill>
          <a:blip r:embed="rId3"/>
          <a:srcRect/>
          <a:stretch>
            <a:fillRect/>
          </a:stretch>
        </p:blipFill>
        <p:spPr bwMode="auto">
          <a:xfrm>
            <a:off x="323850" y="476250"/>
            <a:ext cx="3944938" cy="2959100"/>
          </a:xfrm>
          <a:prstGeom prst="rect">
            <a:avLst/>
          </a:prstGeom>
          <a:noFill/>
        </p:spPr>
      </p:pic>
      <p:pic>
        <p:nvPicPr>
          <p:cNvPr id="37893" name="Picture 5" descr="pic"/>
          <p:cNvPicPr>
            <a:picLocks noChangeAspect="1" noChangeArrowheads="1"/>
          </p:cNvPicPr>
          <p:nvPr/>
        </p:nvPicPr>
        <p:blipFill>
          <a:blip r:embed="rId4"/>
          <a:srcRect/>
          <a:stretch>
            <a:fillRect/>
          </a:stretch>
        </p:blipFill>
        <p:spPr bwMode="auto">
          <a:xfrm>
            <a:off x="4932363" y="2205038"/>
            <a:ext cx="3095625" cy="4117975"/>
          </a:xfrm>
          <a:prstGeom prst="rect">
            <a:avLst/>
          </a:prstGeom>
          <a:noFill/>
        </p:spPr>
      </p:pic>
    </p:spTree>
    <p:custDataLst>
      <p:tags r:id="rId1"/>
    </p:custDataLst>
  </p:cSld>
  <p:clrMapOvr>
    <a:masterClrMapping/>
  </p:clrMapOvr>
  <p:transition advTm="11344">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37892"/>
                                        </p:tgtEl>
                                        <p:attrNameLst>
                                          <p:attrName>style.visibility</p:attrName>
                                        </p:attrNameLst>
                                      </p:cBhvr>
                                      <p:to>
                                        <p:strVal val="visible"/>
                                      </p:to>
                                    </p:set>
                                    <p:animEffect transition="in" filter="diamond(in)">
                                      <p:cBhvr>
                                        <p:cTn id="7" dur="2000"/>
                                        <p:tgtEl>
                                          <p:spTgt spid="37892"/>
                                        </p:tgtEl>
                                      </p:cBhvr>
                                    </p:animEffect>
                                  </p:childTnLst>
                                </p:cTn>
                              </p:par>
                              <p:par>
                                <p:cTn id="8" presetID="8" presetClass="entr" presetSubtype="16" fill="hold" nodeType="withEffect">
                                  <p:stCondLst>
                                    <p:cond delay="0"/>
                                  </p:stCondLst>
                                  <p:childTnLst>
                                    <p:set>
                                      <p:cBhvr>
                                        <p:cTn id="9" dur="1" fill="hold">
                                          <p:stCondLst>
                                            <p:cond delay="0"/>
                                          </p:stCondLst>
                                        </p:cTn>
                                        <p:tgtEl>
                                          <p:spTgt spid="37893"/>
                                        </p:tgtEl>
                                        <p:attrNameLst>
                                          <p:attrName>style.visibility</p:attrName>
                                        </p:attrNameLst>
                                      </p:cBhvr>
                                      <p:to>
                                        <p:strVal val="visible"/>
                                      </p:to>
                                    </p:set>
                                    <p:animEffect transition="in" filter="diamond(in)">
                                      <p:cBhvr>
                                        <p:cTn id="10" dur="2000"/>
                                        <p:tgtEl>
                                          <p:spTgt spid="37893"/>
                                        </p:tgtEl>
                                      </p:cBhvr>
                                    </p:animEffect>
                                  </p:childTnLst>
                                </p:cTn>
                              </p:par>
                            </p:childTnLst>
                          </p:cTn>
                        </p:par>
                      </p:childTnLst>
                    </p:cTn>
                  </p:par>
                  <p:par>
                    <p:cTn id="11" fill="hold">
                      <p:stCondLst>
                        <p:cond delay="indefinite"/>
                      </p:stCondLst>
                      <p:childTnLst>
                        <p:par>
                          <p:cTn id="12" fill="hold">
                            <p:stCondLst>
                              <p:cond delay="0"/>
                            </p:stCondLst>
                            <p:childTnLst>
                              <p:par>
                                <p:cTn id="13" presetID="8" presetClass="exit" presetSubtype="16" fill="hold" nodeType="clickEffect">
                                  <p:stCondLst>
                                    <p:cond delay="3000"/>
                                  </p:stCondLst>
                                  <p:childTnLst>
                                    <p:animEffect transition="out" filter="diamond(in)">
                                      <p:cBhvr>
                                        <p:cTn id="14" dur="2000"/>
                                        <p:tgtEl>
                                          <p:spTgt spid="37892"/>
                                        </p:tgtEl>
                                      </p:cBhvr>
                                    </p:animEffect>
                                    <p:set>
                                      <p:cBhvr>
                                        <p:cTn id="15" dur="1" fill="hold">
                                          <p:stCondLst>
                                            <p:cond delay="1999"/>
                                          </p:stCondLst>
                                        </p:cTn>
                                        <p:tgtEl>
                                          <p:spTgt spid="37892"/>
                                        </p:tgtEl>
                                        <p:attrNameLst>
                                          <p:attrName>style.visibility</p:attrName>
                                        </p:attrNameLst>
                                      </p:cBhvr>
                                      <p:to>
                                        <p:strVal val="hidden"/>
                                      </p:to>
                                    </p:set>
                                  </p:childTnLst>
                                </p:cTn>
                              </p:par>
                              <p:par>
                                <p:cTn id="16" presetID="8" presetClass="exit" presetSubtype="16" fill="hold" nodeType="withEffect">
                                  <p:stCondLst>
                                    <p:cond delay="3000"/>
                                  </p:stCondLst>
                                  <p:childTnLst>
                                    <p:animEffect transition="out" filter="diamond(in)">
                                      <p:cBhvr>
                                        <p:cTn id="17" dur="2000"/>
                                        <p:tgtEl>
                                          <p:spTgt spid="37893"/>
                                        </p:tgtEl>
                                      </p:cBhvr>
                                    </p:animEffect>
                                    <p:set>
                                      <p:cBhvr>
                                        <p:cTn id="18" dur="1" fill="hold">
                                          <p:stCondLst>
                                            <p:cond delay="1999"/>
                                          </p:stCondLst>
                                        </p:cTn>
                                        <p:tgtEl>
                                          <p:spTgt spid="3789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fifa_street.avi_100_195.161.118.244.avi">
            <a:hlinkClick r:id="" action="ppaction://media"/>
          </p:cNvPr>
          <p:cNvPicPr>
            <a:picLocks noRot="1" noChangeAspect="1"/>
          </p:cNvPicPr>
          <p:nvPr>
            <a:videoFile r:link="rId1"/>
          </p:nvPr>
        </p:nvPicPr>
        <p:blipFill>
          <a:blip r:embed="rId3"/>
          <a:stretch>
            <a:fillRect/>
          </a:stretch>
        </p:blipFill>
        <p:spPr>
          <a:xfrm>
            <a:off x="2500298" y="1714488"/>
            <a:ext cx="4107685" cy="3286148"/>
          </a:xfrm>
          <a:prstGeom prst="rect">
            <a:avLst/>
          </a:prstGeom>
        </p:spPr>
        <p:style>
          <a:lnRef idx="2">
            <a:schemeClr val="accent1">
              <a:shade val="50000"/>
            </a:schemeClr>
          </a:lnRef>
          <a:fillRef idx="1">
            <a:schemeClr val="accent1"/>
          </a:fillRef>
          <a:effectRef idx="0">
            <a:schemeClr val="accent1"/>
          </a:effectRef>
          <a:fontRef idx="minor">
            <a:schemeClr val="lt1"/>
          </a:fontRef>
        </p:style>
      </p:pic>
      <p:sp>
        <p:nvSpPr>
          <p:cNvPr id="3" name="TextBox 2"/>
          <p:cNvSpPr txBox="1"/>
          <p:nvPr/>
        </p:nvSpPr>
        <p:spPr>
          <a:xfrm>
            <a:off x="1857356" y="357166"/>
            <a:ext cx="6429420" cy="646331"/>
          </a:xfrm>
          <a:prstGeom prst="rect">
            <a:avLst/>
          </a:prstGeom>
          <a:noFill/>
        </p:spPr>
        <p:txBody>
          <a:bodyPr wrap="square" rtlCol="0">
            <a:spAutoFit/>
          </a:bodyPr>
          <a:lstStyle/>
          <a:p>
            <a:r>
              <a:rPr lang="ru-RU" sz="3600" b="1" dirty="0" smtClean="0">
                <a:solidFill>
                  <a:srgbClr val="FFC000"/>
                </a:solidFill>
              </a:rPr>
              <a:t>Играйте в футбол…………..</a:t>
            </a:r>
            <a:endParaRPr lang="ru-RU" sz="3600" b="1" dirty="0">
              <a:solidFill>
                <a:srgbClr val="FFC000"/>
              </a:solidFill>
            </a:endParaRPr>
          </a:p>
        </p:txBody>
      </p:sp>
    </p:spTree>
  </p:cSld>
  <p:clrMapOvr>
    <a:masterClrMapping/>
  </p:clrMapOvr>
  <p:transition advTm="69687">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68912"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2"/>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2"/>
                                        </p:tgtEl>
                                      </p:cBhvr>
                                    </p:cmd>
                                  </p:childTnLst>
                                </p:cTn>
                              </p:par>
                            </p:childTnLst>
                          </p:cTn>
                        </p:par>
                      </p:childTnLst>
                    </p:cTn>
                  </p:par>
                </p:childTnLst>
              </p:cTn>
              <p:nextCondLst>
                <p:cond evt="onClick" delay="0">
                  <p:tgtEl>
                    <p:spTgt spid="2"/>
                  </p:tgtEl>
                </p:cond>
              </p:nextCondLst>
            </p:seq>
            <p:video>
              <p:cMediaNode vol="80000">
                <p:cTn id="12" fill="hold" display="0">
                  <p:stCondLst>
                    <p:cond delay="indefinite"/>
                  </p:stCondLst>
                  <p:endCondLst>
                    <p:cond evt="onNext" delay="0">
                      <p:tgtEl>
                        <p:sldTgt/>
                      </p:tgtEl>
                    </p:cond>
                    <p:cond evt="onPrev" delay="0">
                      <p:tgtEl>
                        <p:sldTgt/>
                      </p:tgtEl>
                    </p:cond>
                  </p:endCondLst>
                </p:cTn>
                <p:tgtEl>
                  <p:spTgt spid="2"/>
                </p:tgtEl>
              </p:cMediaNode>
            </p:vide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9" name="Text Box 5"/>
          <p:cNvSpPr txBox="1">
            <a:spLocks noChangeArrowheads="1"/>
          </p:cNvSpPr>
          <p:nvPr/>
        </p:nvSpPr>
        <p:spPr bwMode="auto">
          <a:xfrm>
            <a:off x="250825" y="260350"/>
            <a:ext cx="8569325" cy="5845175"/>
          </a:xfrm>
          <a:prstGeom prst="rect">
            <a:avLst/>
          </a:prstGeom>
          <a:noFill/>
          <a:ln w="9525">
            <a:noFill/>
            <a:miter lim="800000"/>
            <a:headEnd/>
            <a:tailEnd/>
          </a:ln>
          <a:effectLst/>
        </p:spPr>
        <p:txBody>
          <a:bodyPr>
            <a:spAutoFit/>
          </a:bodyPr>
          <a:lstStyle/>
          <a:p>
            <a:pPr>
              <a:spcBef>
                <a:spcPct val="50000"/>
              </a:spcBef>
            </a:pPr>
            <a:r>
              <a:rPr lang="ru-RU" sz="1800" b="1"/>
              <a:t>«</a:t>
            </a:r>
            <a:r>
              <a:rPr lang="ru-RU" sz="2800"/>
              <a:t>Арсенал» (</a:t>
            </a:r>
            <a:r>
              <a:rPr lang="ru-RU" sz="2800">
                <a:hlinkClick r:id="rId3" tooltip="Английский язык"/>
              </a:rPr>
              <a:t>англ.</a:t>
            </a:r>
            <a:r>
              <a:rPr lang="ru-RU" sz="2800"/>
              <a:t> </a:t>
            </a:r>
            <a:r>
              <a:rPr lang="ru-RU" sz="2800" i="1"/>
              <a:t>Arsenal F.C.</a:t>
            </a:r>
            <a:r>
              <a:rPr lang="ru-RU" sz="2800"/>
              <a:t>) — профессиональный </a:t>
            </a:r>
            <a:r>
              <a:rPr lang="ru-RU" sz="2800">
                <a:hlinkClick r:id="rId4" tooltip="Англия"/>
              </a:rPr>
              <a:t>английский</a:t>
            </a:r>
            <a:r>
              <a:rPr lang="ru-RU" sz="2800"/>
              <a:t> </a:t>
            </a:r>
            <a:r>
              <a:rPr lang="ru-RU" sz="2800">
                <a:hlinkClick r:id="rId5" tooltip="Футбольный клуб"/>
              </a:rPr>
              <a:t>футбольный клуб</a:t>
            </a:r>
            <a:r>
              <a:rPr lang="ru-RU" sz="2800"/>
              <a:t>, базируется на севере </a:t>
            </a:r>
            <a:r>
              <a:rPr lang="ru-RU" sz="2800">
                <a:hlinkClick r:id="rId6" tooltip="Лондон"/>
              </a:rPr>
              <a:t>Лондона</a:t>
            </a:r>
            <a:r>
              <a:rPr lang="ru-RU" sz="2800"/>
              <a:t>. </a:t>
            </a:r>
            <a:endParaRPr lang="en-US" sz="2800"/>
          </a:p>
          <a:p>
            <a:pPr>
              <a:spcBef>
                <a:spcPct val="50000"/>
              </a:spcBef>
            </a:pPr>
            <a:r>
              <a:rPr lang="ru-RU" sz="2800"/>
              <a:t>Выступает в </a:t>
            </a:r>
            <a:r>
              <a:rPr lang="ru-RU" sz="2800">
                <a:hlinkClick r:id="rId7" tooltip="Английская Премьер-Лига"/>
              </a:rPr>
              <a:t>английской Премьер-Лиге</a:t>
            </a:r>
            <a:r>
              <a:rPr lang="ru-RU" sz="2800"/>
              <a:t> и является одним из самых успешных клубов Англии. </a:t>
            </a:r>
            <a:endParaRPr lang="en-US" sz="2800"/>
          </a:p>
          <a:p>
            <a:pPr>
              <a:spcBef>
                <a:spcPct val="50000"/>
              </a:spcBef>
            </a:pPr>
            <a:r>
              <a:rPr lang="ru-RU" sz="2800"/>
              <a:t>«Арсенал» </a:t>
            </a:r>
            <a:r>
              <a:rPr lang="ru-RU" sz="2800">
                <a:solidFill>
                  <a:srgbClr val="FF0000"/>
                </a:solidFill>
              </a:rPr>
              <a:t>13 </a:t>
            </a:r>
            <a:r>
              <a:rPr lang="ru-RU" sz="2800"/>
              <a:t>раз становился чемпионом Англии, </a:t>
            </a:r>
            <a:r>
              <a:rPr lang="ru-RU" sz="2800">
                <a:solidFill>
                  <a:srgbClr val="FF0000"/>
                </a:solidFill>
              </a:rPr>
              <a:t>10 </a:t>
            </a:r>
            <a:r>
              <a:rPr lang="ru-RU" sz="2800"/>
              <a:t>раз выигрывал </a:t>
            </a:r>
            <a:r>
              <a:rPr lang="ru-RU" sz="2800">
                <a:hlinkClick r:id="rId8" tooltip="Кубок Англии по футболу"/>
              </a:rPr>
              <a:t>Кубок Англии</a:t>
            </a:r>
            <a:r>
              <a:rPr lang="ru-RU" sz="2800"/>
              <a:t>. </a:t>
            </a:r>
            <a:endParaRPr lang="en-US" sz="2800"/>
          </a:p>
          <a:p>
            <a:pPr>
              <a:spcBef>
                <a:spcPct val="50000"/>
              </a:spcBef>
            </a:pPr>
            <a:r>
              <a:rPr lang="ru-RU" sz="2800"/>
              <a:t>Также клуб является рекордсменом по количеству сезонов подряд, проведенных в высшем дивизионе чемпионата Англии (с 1919 по н.в.).</a:t>
            </a:r>
            <a:endParaRPr lang="ru-RU" altLang="zh-CN" sz="2800"/>
          </a:p>
          <a:p>
            <a:pPr>
              <a:spcBef>
                <a:spcPct val="50000"/>
              </a:spcBef>
            </a:pPr>
            <a:r>
              <a:rPr lang="ru-RU" altLang="zh-CN" sz="1800"/>
              <a:t> </a:t>
            </a:r>
            <a:endParaRPr lang="ru-RU" sz="1800"/>
          </a:p>
        </p:txBody>
      </p:sp>
    </p:spTree>
    <p:custDataLst>
      <p:tags r:id="rId1"/>
    </p:custDataLst>
  </p:cSld>
  <p:clrMapOvr>
    <a:masterClrMapping/>
  </p:clrMapOvr>
  <p:transition advTm="17907">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16389"/>
                                        </p:tgtEl>
                                        <p:attrNameLst>
                                          <p:attrName>style.visibility</p:attrName>
                                        </p:attrNameLst>
                                      </p:cBhvr>
                                      <p:to>
                                        <p:strVal val="visible"/>
                                      </p:to>
                                    </p:set>
                                    <p:animEffect transition="in" filter="diamond(in)">
                                      <p:cBhvr>
                                        <p:cTn id="7" dur="2000"/>
                                        <p:tgtEl>
                                          <p:spTgt spid="16389"/>
                                        </p:tgtEl>
                                      </p:cBhvr>
                                    </p:animEffect>
                                  </p:childTnLst>
                                </p:cTn>
                              </p:par>
                            </p:childTnLst>
                          </p:cTn>
                        </p:par>
                      </p:childTnLst>
                    </p:cTn>
                  </p:par>
                  <p:par>
                    <p:cTn id="8" fill="hold">
                      <p:stCondLst>
                        <p:cond delay="indefinite"/>
                      </p:stCondLst>
                      <p:childTnLst>
                        <p:par>
                          <p:cTn id="9" fill="hold">
                            <p:stCondLst>
                              <p:cond delay="0"/>
                            </p:stCondLst>
                            <p:childTnLst>
                              <p:par>
                                <p:cTn id="10" presetID="8" presetClass="exit" presetSubtype="16" fill="hold" grpId="1" nodeType="clickEffect">
                                  <p:stCondLst>
                                    <p:cond delay="8000"/>
                                  </p:stCondLst>
                                  <p:childTnLst>
                                    <p:animEffect transition="out" filter="diamond(in)">
                                      <p:cBhvr>
                                        <p:cTn id="11" dur="2000"/>
                                        <p:tgtEl>
                                          <p:spTgt spid="16389"/>
                                        </p:tgtEl>
                                      </p:cBhvr>
                                    </p:animEffect>
                                    <p:set>
                                      <p:cBhvr>
                                        <p:cTn id="12" dur="1" fill="hold">
                                          <p:stCondLst>
                                            <p:cond delay="1999"/>
                                          </p:stCondLst>
                                        </p:cTn>
                                        <p:tgtEl>
                                          <p:spTgt spid="1638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9" grpId="0"/>
      <p:bldP spid="16389" grpId="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Text Box 4"/>
          <p:cNvSpPr txBox="1">
            <a:spLocks noChangeArrowheads="1"/>
          </p:cNvSpPr>
          <p:nvPr/>
        </p:nvSpPr>
        <p:spPr bwMode="auto">
          <a:xfrm>
            <a:off x="179388" y="188913"/>
            <a:ext cx="8964612" cy="6726237"/>
          </a:xfrm>
          <a:prstGeom prst="rect">
            <a:avLst/>
          </a:prstGeom>
          <a:noFill/>
          <a:ln w="9525">
            <a:noFill/>
            <a:miter lim="800000"/>
            <a:headEnd/>
            <a:tailEnd/>
          </a:ln>
          <a:effectLst/>
        </p:spPr>
        <p:txBody>
          <a:bodyPr>
            <a:spAutoFit/>
          </a:bodyPr>
          <a:lstStyle/>
          <a:p>
            <a:pPr algn="ctr"/>
            <a:r>
              <a:rPr lang="ru-RU" sz="1800"/>
              <a:t> </a:t>
            </a:r>
            <a:r>
              <a:rPr lang="ru-RU" sz="2800" b="1"/>
              <a:t>История</a:t>
            </a:r>
          </a:p>
          <a:p>
            <a:r>
              <a:rPr lang="ru-RU" sz="2400"/>
              <a:t>Клуб «Арсенал» был основан в </a:t>
            </a:r>
            <a:r>
              <a:rPr lang="ru-RU" sz="2400">
                <a:hlinkClick r:id="rId3" tooltip="1886 год"/>
              </a:rPr>
              <a:t>1886 году</a:t>
            </a:r>
            <a:r>
              <a:rPr lang="ru-RU" sz="2400"/>
              <a:t> на юго-востоке Лондона рабочими артиллерийского завода «Ройал Арсенал», который располагается в Вулвиче. Первоначально клуб назывался «Диал Сквер» (по имени одной из мастерских завода). Свой первый матч «Арсенал» провел 11 декабря 1886 года против «Истерн Уондерерс». Победу одержали «канониры» со счетом 6–0. Спустя две недели на </a:t>
            </a:r>
            <a:r>
              <a:rPr lang="ru-RU" sz="2400">
                <a:hlinkClick r:id="rId4" tooltip="Рождество"/>
              </a:rPr>
              <a:t>Рождество</a:t>
            </a:r>
            <a:r>
              <a:rPr lang="ru-RU" sz="2400"/>
              <a:t> было организовано собрание игроков, на котором было решено переименовать клуб в «Ройал Арсенал», выбрано место для проведения игр и форма игроков. Красный цвет был предложен бывшим игроком «</a:t>
            </a:r>
            <a:r>
              <a:rPr lang="ru-RU" sz="2400">
                <a:hlinkClick r:id="rId5" tooltip="Ноттингем Форрест"/>
              </a:rPr>
              <a:t>Ноттингем Форрест</a:t>
            </a:r>
            <a:r>
              <a:rPr lang="ru-RU" sz="2400"/>
              <a:t>» Фрэдом Бирдсли. После получения клубом профессионального статуса в 1891 году его переименовали в «Вулвич Арсенал». Фанаты также назвали клуб «Вулвич Редс». «Вулвич Арсенал» вступил в </a:t>
            </a:r>
            <a:r>
              <a:rPr lang="ru-RU" sz="2400">
                <a:hlinkClick r:id="rId6" tooltip="Футбольная лига Англии"/>
              </a:rPr>
              <a:t>Футбольную Лигу</a:t>
            </a:r>
            <a:r>
              <a:rPr lang="ru-RU" sz="2400"/>
              <a:t> в </a:t>
            </a:r>
            <a:r>
              <a:rPr lang="ru-RU" sz="2400">
                <a:hlinkClick r:id="rId7" tooltip="1893 год"/>
              </a:rPr>
              <a:t>1893 году</a:t>
            </a:r>
            <a:r>
              <a:rPr lang="ru-RU" sz="2400"/>
              <a:t> и стал первой южной командой, которая это сделала.</a:t>
            </a:r>
          </a:p>
        </p:txBody>
      </p:sp>
    </p:spTree>
    <p:custDataLst>
      <p:tags r:id="rId1"/>
    </p:custDataLst>
  </p:cSld>
  <p:clrMapOvr>
    <a:masterClrMapping/>
  </p:clrMapOvr>
  <p:transition advTm="28328">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17412"/>
                                        </p:tgtEl>
                                        <p:attrNameLst>
                                          <p:attrName>style.visibility</p:attrName>
                                        </p:attrNameLst>
                                      </p:cBhvr>
                                      <p:to>
                                        <p:strVal val="visible"/>
                                      </p:to>
                                    </p:set>
                                    <p:animEffect transition="in" filter="diamond(in)">
                                      <p:cBhvr>
                                        <p:cTn id="7" dur="2000"/>
                                        <p:tgtEl>
                                          <p:spTgt spid="17412"/>
                                        </p:tgtEl>
                                      </p:cBhvr>
                                    </p:animEffect>
                                  </p:childTnLst>
                                </p:cTn>
                              </p:par>
                            </p:childTnLst>
                          </p:cTn>
                        </p:par>
                      </p:childTnLst>
                    </p:cTn>
                  </p:par>
                  <p:par>
                    <p:cTn id="8" fill="hold">
                      <p:stCondLst>
                        <p:cond delay="indefinite"/>
                      </p:stCondLst>
                      <p:childTnLst>
                        <p:par>
                          <p:cTn id="9" fill="hold">
                            <p:stCondLst>
                              <p:cond delay="0"/>
                            </p:stCondLst>
                            <p:childTnLst>
                              <p:par>
                                <p:cTn id="10" presetID="8" presetClass="exit" presetSubtype="16" fill="hold" grpId="1" nodeType="clickEffect">
                                  <p:stCondLst>
                                    <p:cond delay="17500"/>
                                  </p:stCondLst>
                                  <p:childTnLst>
                                    <p:animEffect transition="out" filter="diamond(in)">
                                      <p:cBhvr>
                                        <p:cTn id="11" dur="2000"/>
                                        <p:tgtEl>
                                          <p:spTgt spid="17412"/>
                                        </p:tgtEl>
                                      </p:cBhvr>
                                    </p:animEffect>
                                    <p:set>
                                      <p:cBhvr>
                                        <p:cTn id="12" dur="1" fill="hold">
                                          <p:stCondLst>
                                            <p:cond delay="1999"/>
                                          </p:stCondLst>
                                        </p:cTn>
                                        <p:tgtEl>
                                          <p:spTgt spid="174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2" grpId="0"/>
      <p:bldP spid="17412"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138" name="Picture 706" descr="arsenal_7_1600x1200"/>
          <p:cNvPicPr>
            <a:picLocks noChangeAspect="1" noChangeArrowheads="1"/>
          </p:cNvPicPr>
          <p:nvPr/>
        </p:nvPicPr>
        <p:blipFill>
          <a:blip r:embed="rId3" cstate="print"/>
          <a:srcRect/>
          <a:stretch>
            <a:fillRect/>
          </a:stretch>
        </p:blipFill>
        <p:spPr bwMode="auto">
          <a:xfrm>
            <a:off x="0" y="2447925"/>
            <a:ext cx="2627313" cy="1971675"/>
          </a:xfrm>
          <a:prstGeom prst="rect">
            <a:avLst/>
          </a:prstGeom>
          <a:noFill/>
        </p:spPr>
      </p:pic>
      <p:graphicFrame>
        <p:nvGraphicFramePr>
          <p:cNvPr id="19137" name="Group 705"/>
          <p:cNvGraphicFramePr>
            <a:graphicFrameLocks noGrp="1"/>
          </p:cNvGraphicFramePr>
          <p:nvPr/>
        </p:nvGraphicFramePr>
        <p:xfrm>
          <a:off x="2700338" y="260350"/>
          <a:ext cx="4751387" cy="6198045"/>
        </p:xfrm>
        <a:graphic>
          <a:graphicData uri="http://schemas.openxmlformats.org/drawingml/2006/table">
            <a:tbl>
              <a:tblPr/>
              <a:tblGrid>
                <a:gridCol w="920750"/>
                <a:gridCol w="441325"/>
                <a:gridCol w="725487"/>
                <a:gridCol w="1600200"/>
                <a:gridCol w="1063625"/>
              </a:tblGrid>
              <a:tr h="455613">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1000" b="1" i="0" u="none" strike="noStrike" cap="none" normalizeH="0" baseline="0" smtClean="0">
                          <a:ln>
                            <a:noFill/>
                          </a:ln>
                          <a:solidFill>
                            <a:schemeClr val="tx1"/>
                          </a:solidFill>
                          <a:effectLst>
                            <a:outerShdw blurRad="38100" dist="38100" dir="2700000" algn="tl">
                              <a:srgbClr val="000000"/>
                            </a:outerShdw>
                          </a:effectLst>
                          <a:latin typeface="Arial" charset="0"/>
                        </a:rPr>
                        <a: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endParaRPr kumimoji="0" lang="ru-RU" sz="1000" b="1"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1000" b="1" i="0" u="none" strike="noStrike" cap="none" normalizeH="0" baseline="0" smtClean="0">
                          <a:ln>
                            <a:noFill/>
                          </a:ln>
                          <a:solidFill>
                            <a:schemeClr val="tx1"/>
                          </a:solidFill>
                          <a:effectLst>
                            <a:outerShdw blurRad="38100" dist="38100" dir="2700000" algn="tl">
                              <a:srgbClr val="000000"/>
                            </a:outerShdw>
                          </a:effectLst>
                          <a:latin typeface="Arial" charset="0"/>
                        </a:rPr>
                        <a:t>Позиция</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1000" b="1" i="0" u="none" strike="noStrike" cap="none" normalizeH="0" baseline="0" smtClean="0">
                          <a:ln>
                            <a:noFill/>
                          </a:ln>
                          <a:solidFill>
                            <a:schemeClr val="tx1"/>
                          </a:solidFill>
                          <a:effectLst>
                            <a:outerShdw blurRad="38100" dist="38100" dir="2700000" algn="tl">
                              <a:srgbClr val="000000"/>
                            </a:outerShdw>
                          </a:effectLst>
                          <a:latin typeface="Arial" charset="0"/>
                        </a:rPr>
                        <a:t>Имя</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1000" b="1" i="0" u="none" strike="noStrike" cap="none" normalizeH="0" baseline="0" smtClean="0">
                          <a:ln>
                            <a:noFill/>
                          </a:ln>
                          <a:solidFill>
                            <a:schemeClr val="tx1"/>
                          </a:solidFill>
                          <a:effectLst>
                            <a:outerShdw blurRad="38100" dist="38100" dir="2700000" algn="tl">
                              <a:srgbClr val="000000"/>
                            </a:outerShdw>
                          </a:effectLst>
                          <a:latin typeface="Arial" charset="0"/>
                        </a:rPr>
                        <a:t>Год рождения</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66725">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2800" b="0" i="0" u="none" strike="noStrike" cap="none" normalizeH="0" baseline="0" smtClean="0">
                          <a:ln>
                            <a:noFill/>
                          </a:ln>
                          <a:solidFill>
                            <a:schemeClr val="tx1"/>
                          </a:solidFill>
                          <a:effectLst>
                            <a:outerShdw blurRad="38100" dist="38100" dir="2700000" algn="tl">
                              <a:srgbClr val="000000"/>
                            </a:outerShdw>
                          </a:effectLst>
                          <a:latin typeface="Arial" charset="0"/>
                        </a:rPr>
                        <a:t>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endParaRPr kumimoji="0" lang="ru-RU" sz="8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1400" b="0" i="0" u="none" strike="noStrike" cap="none" normalizeH="0" baseline="0" smtClean="0">
                          <a:ln>
                            <a:noFill/>
                          </a:ln>
                          <a:solidFill>
                            <a:schemeClr val="tx1"/>
                          </a:solidFill>
                          <a:effectLst>
                            <a:outerShdw blurRad="38100" dist="38100" dir="2700000" algn="tl">
                              <a:srgbClr val="000000"/>
                            </a:outerShdw>
                          </a:effectLst>
                          <a:latin typeface="Arial" charset="0"/>
                          <a:hlinkClick r:id="rId4" tooltip="Вратарь"/>
                        </a:rPr>
                        <a:t>Вр</a:t>
                      </a:r>
                      <a:endParaRPr kumimoji="0" lang="ru-RU" sz="14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1400" b="1" i="0" u="none" strike="noStrike" cap="none" normalizeH="0" baseline="0" smtClean="0">
                          <a:ln>
                            <a:noFill/>
                          </a:ln>
                          <a:solidFill>
                            <a:schemeClr val="tx1"/>
                          </a:solidFill>
                          <a:effectLst>
                            <a:outerShdw blurRad="38100" dist="38100" dir="2700000" algn="tl">
                              <a:srgbClr val="000000"/>
                            </a:outerShdw>
                          </a:effectLst>
                          <a:latin typeface="Arial" charset="0"/>
                          <a:hlinkClick r:id="rId5" tooltip="Альмуния, Мануэль"/>
                        </a:rPr>
                        <a:t>Мануэль Альмуния</a:t>
                      </a:r>
                      <a:endParaRPr kumimoji="0" lang="ru-RU" sz="1400" b="1"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1400" b="1" i="0" u="none" strike="noStrike" cap="none" normalizeH="0" baseline="0" smtClean="0">
                          <a:ln>
                            <a:noFill/>
                          </a:ln>
                          <a:solidFill>
                            <a:schemeClr val="tx1"/>
                          </a:solidFill>
                          <a:effectLst>
                            <a:outerShdw blurRad="38100" dist="38100" dir="2700000" algn="tl">
                              <a:srgbClr val="000000"/>
                            </a:outerShdw>
                          </a:effectLst>
                          <a:latin typeface="Arial" charset="0"/>
                        </a:rPr>
                        <a:t>1977</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r>
              <a:tr h="466725">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2800" b="0" i="0" u="none" strike="noStrike" cap="none" normalizeH="0" baseline="0" smtClean="0">
                          <a:ln>
                            <a:noFill/>
                          </a:ln>
                          <a:solidFill>
                            <a:schemeClr val="tx1"/>
                          </a:solidFill>
                          <a:effectLst>
                            <a:outerShdw blurRad="38100" dist="38100" dir="2700000" algn="tl">
                              <a:srgbClr val="000000"/>
                            </a:outerShdw>
                          </a:effectLst>
                          <a:latin typeface="Arial" charset="0"/>
                        </a:rPr>
                        <a:t>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endParaRPr kumimoji="0" lang="ru-RU" sz="8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1400" b="0" i="0" u="none" strike="noStrike" cap="none" normalizeH="0" baseline="0" smtClean="0">
                          <a:ln>
                            <a:noFill/>
                          </a:ln>
                          <a:solidFill>
                            <a:schemeClr val="tx1"/>
                          </a:solidFill>
                          <a:effectLst>
                            <a:outerShdw blurRad="38100" dist="38100" dir="2700000" algn="tl">
                              <a:srgbClr val="000000"/>
                            </a:outerShdw>
                          </a:effectLst>
                          <a:latin typeface="Arial" charset="0"/>
                          <a:hlinkClick r:id="rId6" tooltip="Полузащитник (футбол)"/>
                        </a:rPr>
                        <a:t>ПЗ</a:t>
                      </a:r>
                      <a:endParaRPr kumimoji="0" lang="ru-RU" sz="14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altLang="zh-CN" sz="1400" b="1" i="0" u="none" strike="noStrike" cap="none" normalizeH="0" baseline="0" smtClean="0">
                          <a:ln>
                            <a:noFill/>
                          </a:ln>
                          <a:solidFill>
                            <a:schemeClr val="tx1"/>
                          </a:solidFill>
                          <a:effectLst>
                            <a:outerShdw blurRad="38100" dist="38100" dir="2700000" algn="tl">
                              <a:srgbClr val="000000"/>
                            </a:outerShdw>
                          </a:effectLst>
                          <a:latin typeface="Arial" charset="0"/>
                          <a:hlinkClick r:id="rId7" tooltip="Абу Диаби"/>
                        </a:rPr>
                        <a:t>Абу Диаби</a:t>
                      </a:r>
                      <a:r>
                        <a:rPr kumimoji="0" lang="ru-RU" altLang="zh-CN" sz="1400" b="1" i="0" u="none" strike="noStrike" cap="none" normalizeH="0" baseline="0" smtClean="0">
                          <a:ln>
                            <a:noFill/>
                          </a:ln>
                          <a:solidFill>
                            <a:schemeClr val="tx1"/>
                          </a:solidFill>
                          <a:effectLst>
                            <a:outerShdw blurRad="38100" dist="38100" dir="2700000" algn="tl">
                              <a:srgbClr val="000000"/>
                            </a:outerShdw>
                          </a:effectLst>
                          <a:latin typeface="Arial" charset="0"/>
                        </a:rPr>
                        <a:t> </a:t>
                      </a:r>
                      <a:endParaRPr kumimoji="0" lang="ru-RU" sz="1400" b="1"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1400" b="1" i="0" u="none" strike="noStrike" cap="none" normalizeH="0" baseline="0" smtClean="0">
                          <a:ln>
                            <a:noFill/>
                          </a:ln>
                          <a:solidFill>
                            <a:schemeClr val="tx1"/>
                          </a:solidFill>
                          <a:effectLst>
                            <a:outerShdw blurRad="38100" dist="38100" dir="2700000" algn="tl">
                              <a:srgbClr val="000000"/>
                            </a:outerShdw>
                          </a:effectLst>
                          <a:latin typeface="Arial" charset="0"/>
                        </a:rPr>
                        <a:t>1986</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65138">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2800" b="0" i="0" u="none" strike="noStrike" cap="none" normalizeH="0" baseline="0" smtClean="0">
                          <a:ln>
                            <a:noFill/>
                          </a:ln>
                          <a:solidFill>
                            <a:schemeClr val="tx1"/>
                          </a:solidFill>
                          <a:effectLst>
                            <a:outerShdw blurRad="38100" dist="38100" dir="2700000" algn="tl">
                              <a:srgbClr val="000000"/>
                            </a:outerShdw>
                          </a:effectLst>
                          <a:latin typeface="Arial" charset="0"/>
                        </a:rPr>
                        <a:t>3</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endParaRPr kumimoji="0" lang="ru-RU" sz="8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1400" b="0" i="0" u="none" strike="noStrike" cap="none" normalizeH="0" baseline="0" smtClean="0">
                          <a:ln>
                            <a:noFill/>
                          </a:ln>
                          <a:solidFill>
                            <a:schemeClr val="tx1"/>
                          </a:solidFill>
                          <a:effectLst>
                            <a:outerShdw blurRad="38100" dist="38100" dir="2700000" algn="tl">
                              <a:srgbClr val="000000"/>
                            </a:outerShdw>
                          </a:effectLst>
                          <a:latin typeface="Arial" charset="0"/>
                          <a:hlinkClick r:id="rId8" tooltip="Защитник (футбол)"/>
                        </a:rPr>
                        <a:t>Защ</a:t>
                      </a:r>
                      <a:endParaRPr kumimoji="0" lang="ru-RU" sz="14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altLang="zh-CN" sz="1400" b="1" i="0" u="none" strike="noStrike" cap="none" normalizeH="0" baseline="0" smtClean="0">
                          <a:ln>
                            <a:noFill/>
                          </a:ln>
                          <a:solidFill>
                            <a:schemeClr val="tx1"/>
                          </a:solidFill>
                          <a:effectLst>
                            <a:outerShdw blurRad="38100" dist="38100" dir="2700000" algn="tl">
                              <a:srgbClr val="000000"/>
                            </a:outerShdw>
                          </a:effectLst>
                          <a:latin typeface="Arial" charset="0"/>
                          <a:hlinkClick r:id="rId9" tooltip="Санья, Бакари"/>
                        </a:rPr>
                        <a:t>Бакари Санья</a:t>
                      </a:r>
                      <a:r>
                        <a:rPr kumimoji="0" lang="ru-RU" altLang="zh-CN" sz="1400" b="1" i="0" u="none" strike="noStrike" cap="none" normalizeH="0" baseline="0" smtClean="0">
                          <a:ln>
                            <a:noFill/>
                          </a:ln>
                          <a:solidFill>
                            <a:schemeClr val="tx1"/>
                          </a:solidFill>
                          <a:effectLst>
                            <a:outerShdw blurRad="38100" dist="38100" dir="2700000" algn="tl">
                              <a:srgbClr val="000000"/>
                            </a:outerShdw>
                          </a:effectLst>
                          <a:latin typeface="Arial" charset="0"/>
                        </a:rPr>
                        <a:t> </a:t>
                      </a:r>
                      <a:endParaRPr kumimoji="0" lang="ru-RU" sz="1400" b="1"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1400" b="1" i="0" u="none" strike="noStrike" cap="none" normalizeH="0" baseline="0" smtClean="0">
                          <a:ln>
                            <a:noFill/>
                          </a:ln>
                          <a:solidFill>
                            <a:schemeClr val="tx1"/>
                          </a:solidFill>
                          <a:effectLst>
                            <a:outerShdw blurRad="38100" dist="38100" dir="2700000" algn="tl">
                              <a:srgbClr val="000000"/>
                            </a:outerShdw>
                          </a:effectLst>
                          <a:latin typeface="Arial" charset="0"/>
                        </a:rPr>
                        <a:t>1983</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66725">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2800" b="0" i="0" u="none" strike="noStrike" cap="none" normalizeH="0" baseline="0" smtClean="0">
                          <a:ln>
                            <a:noFill/>
                          </a:ln>
                          <a:solidFill>
                            <a:schemeClr val="tx1"/>
                          </a:solidFill>
                          <a:effectLst>
                            <a:outerShdw blurRad="38100" dist="38100" dir="2700000" algn="tl">
                              <a:srgbClr val="000000"/>
                            </a:outerShdw>
                          </a:effectLst>
                          <a:latin typeface="Arial" charset="0"/>
                        </a:rPr>
                        <a:t>4</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endParaRPr kumimoji="0" lang="ru-RU" sz="8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1400" b="0" i="0" u="none" strike="noStrike" cap="none" normalizeH="0" baseline="0" smtClean="0">
                          <a:ln>
                            <a:noFill/>
                          </a:ln>
                          <a:solidFill>
                            <a:schemeClr val="tx1"/>
                          </a:solidFill>
                          <a:effectLst>
                            <a:outerShdw blurRad="38100" dist="38100" dir="2700000" algn="tl">
                              <a:srgbClr val="000000"/>
                            </a:outerShdw>
                          </a:effectLst>
                          <a:latin typeface="Arial" charset="0"/>
                          <a:hlinkClick r:id="rId6" tooltip="Полузащитник (футбол)"/>
                        </a:rPr>
                        <a:t>ПЗ</a:t>
                      </a:r>
                      <a:endParaRPr kumimoji="0" lang="ru-RU" sz="14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altLang="zh-CN" sz="1400" b="1" i="0" u="none" strike="noStrike" cap="none" normalizeH="0" baseline="0" smtClean="0">
                          <a:ln>
                            <a:noFill/>
                          </a:ln>
                          <a:solidFill>
                            <a:schemeClr val="tx1"/>
                          </a:solidFill>
                          <a:effectLst>
                            <a:outerShdw blurRad="38100" dist="38100" dir="2700000" algn="tl">
                              <a:srgbClr val="000000"/>
                            </a:outerShdw>
                          </a:effectLst>
                          <a:latin typeface="Arial" charset="0"/>
                          <a:hlinkClick r:id="rId10" tooltip="Фабрегас, Сеск"/>
                        </a:rPr>
                        <a:t>Сеск Фабрегас</a:t>
                      </a:r>
                      <a:r>
                        <a:rPr kumimoji="0" lang="ru-RU" altLang="zh-CN" sz="1400" b="1" i="0" u="none" strike="noStrike" cap="none" normalizeH="0" baseline="0" smtClean="0">
                          <a:ln>
                            <a:noFill/>
                          </a:ln>
                          <a:solidFill>
                            <a:schemeClr val="tx1"/>
                          </a:solidFill>
                          <a:effectLst>
                            <a:outerShdw blurRad="38100" dist="38100" dir="2700000" algn="tl">
                              <a:srgbClr val="000000"/>
                            </a:outerShdw>
                          </a:effectLst>
                          <a:latin typeface="Arial" charset="0"/>
                        </a:rPr>
                        <a:t> </a:t>
                      </a:r>
                      <a:r>
                        <a:rPr kumimoji="0" lang="ru-RU" altLang="zh-CN" sz="1400" b="1" i="1" u="none" strike="noStrike" cap="none" normalizeH="0" baseline="0" smtClean="0">
                          <a:ln>
                            <a:noFill/>
                          </a:ln>
                          <a:solidFill>
                            <a:schemeClr val="tx1"/>
                          </a:solidFill>
                          <a:effectLst>
                            <a:outerShdw blurRad="38100" dist="38100" dir="2700000" algn="tl">
                              <a:srgbClr val="000000"/>
                            </a:outerShdw>
                          </a:effectLst>
                          <a:latin typeface="Arial" charset="0"/>
                        </a:rPr>
                        <a:t>(капитан)</a:t>
                      </a:r>
                      <a:r>
                        <a:rPr kumimoji="0" lang="ru-RU" altLang="zh-CN" sz="1400" b="1" i="0" u="none" strike="noStrike" cap="none" normalizeH="0" baseline="0" smtClean="0">
                          <a:ln>
                            <a:noFill/>
                          </a:ln>
                          <a:solidFill>
                            <a:schemeClr val="tx1"/>
                          </a:solidFill>
                          <a:effectLst>
                            <a:outerShdw blurRad="38100" dist="38100" dir="2700000" algn="tl">
                              <a:srgbClr val="000000"/>
                            </a:outerShdw>
                          </a:effectLst>
                          <a:latin typeface="Arial" charset="0"/>
                        </a:rPr>
                        <a:t> </a:t>
                      </a:r>
                      <a:endParaRPr kumimoji="0" lang="ru-RU" sz="1400" b="1"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1400" b="1" i="0" u="none" strike="noStrike" cap="none" normalizeH="0" baseline="0" smtClean="0">
                          <a:ln>
                            <a:noFill/>
                          </a:ln>
                          <a:solidFill>
                            <a:schemeClr val="tx1"/>
                          </a:solidFill>
                          <a:effectLst>
                            <a:outerShdw blurRad="38100" dist="38100" dir="2700000" algn="tl">
                              <a:srgbClr val="000000"/>
                            </a:outerShdw>
                          </a:effectLst>
                          <a:latin typeface="Arial" charset="0"/>
                        </a:rPr>
                        <a:t>1987</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66725">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2800" b="0" i="0" u="none" strike="noStrike" cap="none" normalizeH="0" baseline="0" smtClean="0">
                          <a:ln>
                            <a:noFill/>
                          </a:ln>
                          <a:solidFill>
                            <a:schemeClr val="tx1"/>
                          </a:solidFill>
                          <a:effectLst>
                            <a:outerShdw blurRad="38100" dist="38100" dir="2700000" algn="tl">
                              <a:srgbClr val="000000"/>
                            </a:outerShdw>
                          </a:effectLst>
                          <a:latin typeface="Arial" charset="0"/>
                        </a:rPr>
                        <a:t>5</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endParaRPr kumimoji="0" lang="ru-RU" sz="8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1400" b="0" i="0" u="none" strike="noStrike" cap="none" normalizeH="0" baseline="0" smtClean="0">
                          <a:ln>
                            <a:noFill/>
                          </a:ln>
                          <a:solidFill>
                            <a:schemeClr val="tx1"/>
                          </a:solidFill>
                          <a:effectLst>
                            <a:outerShdw blurRad="38100" dist="38100" dir="2700000" algn="tl">
                              <a:srgbClr val="000000"/>
                            </a:outerShdw>
                          </a:effectLst>
                          <a:latin typeface="Arial" charset="0"/>
                          <a:hlinkClick r:id="rId8" tooltip="Защитник (футбол)"/>
                        </a:rPr>
                        <a:t>Защ</a:t>
                      </a:r>
                      <a:endParaRPr kumimoji="0" lang="ru-RU" sz="14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altLang="zh-CN" sz="1400" b="1" i="0" u="none" strike="noStrike" cap="none" normalizeH="0" baseline="0" smtClean="0">
                          <a:ln>
                            <a:noFill/>
                          </a:ln>
                          <a:solidFill>
                            <a:schemeClr val="tx1"/>
                          </a:solidFill>
                          <a:effectLst>
                            <a:outerShdw blurRad="38100" dist="38100" dir="2700000" algn="tl">
                              <a:srgbClr val="000000"/>
                            </a:outerShdw>
                          </a:effectLst>
                          <a:latin typeface="Arial" charset="0"/>
                          <a:hlinkClick r:id="rId11" tooltip="Туре, Коло"/>
                        </a:rPr>
                        <a:t>Коло Туре</a:t>
                      </a:r>
                      <a:r>
                        <a:rPr kumimoji="0" lang="ru-RU" altLang="zh-CN" sz="1400" b="1" i="0" u="none" strike="noStrike" cap="none" normalizeH="0" baseline="0" smtClean="0">
                          <a:ln>
                            <a:noFill/>
                          </a:ln>
                          <a:solidFill>
                            <a:schemeClr val="tx1"/>
                          </a:solidFill>
                          <a:effectLst>
                            <a:outerShdw blurRad="38100" dist="38100" dir="2700000" algn="tl">
                              <a:srgbClr val="000000"/>
                            </a:outerShdw>
                          </a:effectLst>
                          <a:latin typeface="Arial" charset="0"/>
                        </a:rPr>
                        <a:t> </a:t>
                      </a:r>
                      <a:r>
                        <a:rPr kumimoji="0" lang="ru-RU" altLang="zh-CN" sz="1400" b="1" i="1" u="none" strike="noStrike" cap="none" normalizeH="0" baseline="0" smtClean="0">
                          <a:ln>
                            <a:noFill/>
                          </a:ln>
                          <a:solidFill>
                            <a:schemeClr val="tx1"/>
                          </a:solidFill>
                          <a:effectLst>
                            <a:outerShdw blurRad="38100" dist="38100" dir="2700000" algn="tl">
                              <a:srgbClr val="000000"/>
                            </a:outerShdw>
                          </a:effectLst>
                          <a:latin typeface="Arial" charset="0"/>
                        </a:rPr>
                        <a:t>(вице-капитан)</a:t>
                      </a:r>
                      <a:r>
                        <a:rPr kumimoji="0" lang="ru-RU" altLang="zh-CN" sz="1400" b="1" i="0" u="none" strike="noStrike" cap="none" normalizeH="0" baseline="0" smtClean="0">
                          <a:ln>
                            <a:noFill/>
                          </a:ln>
                          <a:solidFill>
                            <a:schemeClr val="tx1"/>
                          </a:solidFill>
                          <a:effectLst>
                            <a:outerShdw blurRad="38100" dist="38100" dir="2700000" algn="tl">
                              <a:srgbClr val="000000"/>
                            </a:outerShdw>
                          </a:effectLst>
                          <a:latin typeface="Arial" charset="0"/>
                        </a:rPr>
                        <a:t> </a:t>
                      </a:r>
                      <a:endParaRPr kumimoji="0" lang="ru-RU" sz="1400" b="1"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1400" b="1" i="0" u="none" strike="noStrike" cap="none" normalizeH="0" baseline="0" smtClean="0">
                          <a:ln>
                            <a:noFill/>
                          </a:ln>
                          <a:solidFill>
                            <a:schemeClr val="tx1"/>
                          </a:solidFill>
                          <a:effectLst>
                            <a:outerShdw blurRad="38100" dist="38100" dir="2700000" algn="tl">
                              <a:srgbClr val="000000"/>
                            </a:outerShdw>
                          </a:effectLst>
                          <a:latin typeface="Arial" charset="0"/>
                        </a:rPr>
                        <a:t>1981</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66725">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2800" b="0" i="0" u="none" strike="noStrike" cap="none" normalizeH="0" baseline="0" smtClean="0">
                          <a:ln>
                            <a:noFill/>
                          </a:ln>
                          <a:solidFill>
                            <a:schemeClr val="tx1"/>
                          </a:solidFill>
                          <a:effectLst>
                            <a:outerShdw blurRad="38100" dist="38100" dir="2700000" algn="tl">
                              <a:srgbClr val="000000"/>
                            </a:outerShdw>
                          </a:effectLst>
                          <a:latin typeface="Arial" charset="0"/>
                        </a:rPr>
                        <a:t>7</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endParaRPr kumimoji="0" lang="ru-RU" sz="8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1400" b="0" i="0" u="none" strike="noStrike" cap="none" normalizeH="0" baseline="0" smtClean="0">
                          <a:ln>
                            <a:noFill/>
                          </a:ln>
                          <a:solidFill>
                            <a:schemeClr val="tx1"/>
                          </a:solidFill>
                          <a:effectLst>
                            <a:outerShdw blurRad="38100" dist="38100" dir="2700000" algn="tl">
                              <a:srgbClr val="000000"/>
                            </a:outerShdw>
                          </a:effectLst>
                          <a:latin typeface="Arial" charset="0"/>
                          <a:hlinkClick r:id="rId6" tooltip="Полузащитник (футбол)"/>
                        </a:rPr>
                        <a:t>ПЗ</a:t>
                      </a:r>
                      <a:endParaRPr kumimoji="0" lang="ru-RU" sz="14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altLang="zh-CN" sz="1400" b="1" i="0" u="none" strike="noStrike" cap="none" normalizeH="0" baseline="0" smtClean="0">
                          <a:ln>
                            <a:noFill/>
                          </a:ln>
                          <a:solidFill>
                            <a:schemeClr val="tx1"/>
                          </a:solidFill>
                          <a:effectLst>
                            <a:outerShdw blurRad="38100" dist="38100" dir="2700000" algn="tl">
                              <a:srgbClr val="000000"/>
                            </a:outerShdw>
                          </a:effectLst>
                          <a:latin typeface="Arial" charset="0"/>
                          <a:hlinkClick r:id="rId12" tooltip="Росицкий, Томаш"/>
                        </a:rPr>
                        <a:t>Томаш Росицки</a:t>
                      </a:r>
                      <a:r>
                        <a:rPr kumimoji="0" lang="ru-RU" altLang="zh-CN" sz="1400" b="1" i="0" u="none" strike="noStrike" cap="none" normalizeH="0" baseline="0" smtClean="0">
                          <a:ln>
                            <a:noFill/>
                          </a:ln>
                          <a:solidFill>
                            <a:schemeClr val="tx1"/>
                          </a:solidFill>
                          <a:effectLst>
                            <a:outerShdw blurRad="38100" dist="38100" dir="2700000" algn="tl">
                              <a:srgbClr val="000000"/>
                            </a:outerShdw>
                          </a:effectLst>
                          <a:latin typeface="Arial" charset="0"/>
                        </a:rPr>
                        <a:t> </a:t>
                      </a:r>
                      <a:endParaRPr kumimoji="0" lang="ru-RU" sz="1400" b="1"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1400" b="1" i="0" u="none" strike="noStrike" cap="none" normalizeH="0" baseline="0" smtClean="0">
                          <a:ln>
                            <a:noFill/>
                          </a:ln>
                          <a:solidFill>
                            <a:schemeClr val="tx1"/>
                          </a:solidFill>
                          <a:effectLst>
                            <a:outerShdw blurRad="38100" dist="38100" dir="2700000" algn="tl">
                              <a:srgbClr val="000000"/>
                            </a:outerShdw>
                          </a:effectLst>
                          <a:latin typeface="Arial" charset="0"/>
                        </a:rPr>
                        <a:t>1980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65138">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2800" b="0" i="0" u="none" strike="noStrike" cap="none" normalizeH="0" baseline="0" smtClean="0">
                          <a:ln>
                            <a:noFill/>
                          </a:ln>
                          <a:solidFill>
                            <a:schemeClr val="tx1"/>
                          </a:solidFill>
                          <a:effectLst>
                            <a:outerShdw blurRad="38100" dist="38100" dir="2700000" algn="tl">
                              <a:srgbClr val="000000"/>
                            </a:outerShdw>
                          </a:effectLst>
                          <a:latin typeface="Arial" charset="0"/>
                        </a:rPr>
                        <a:t>8</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endParaRPr kumimoji="0" lang="ru-RU" sz="8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1400" b="0" i="0" u="none" strike="noStrike" cap="none" normalizeH="0" baseline="0" smtClean="0">
                          <a:ln>
                            <a:noFill/>
                          </a:ln>
                          <a:solidFill>
                            <a:schemeClr val="tx1"/>
                          </a:solidFill>
                          <a:effectLst>
                            <a:outerShdw blurRad="38100" dist="38100" dir="2700000" algn="tl">
                              <a:srgbClr val="000000"/>
                            </a:outerShdw>
                          </a:effectLst>
                          <a:latin typeface="Arial" charset="0"/>
                          <a:hlinkClick r:id="rId6" tooltip="Полузащитник (футбол)"/>
                        </a:rPr>
                        <a:t>ПЗ</a:t>
                      </a:r>
                      <a:endParaRPr kumimoji="0" lang="ru-RU" sz="1400" b="0" i="0" u="none" strike="noStrike" cap="none" normalizeH="0" baseline="0" smtClean="0">
                        <a:ln>
                          <a:noFill/>
                        </a:ln>
                        <a:solidFill>
                          <a:schemeClr val="tx1"/>
                        </a:solidFill>
                        <a:effectLst>
                          <a:outerShdw blurRad="38100" dist="38100" dir="2700000" algn="tl">
                            <a:srgbClr val="000000"/>
                          </a:outerShdw>
                        </a:effectLst>
                        <a:latin typeface="Arial" charset="0"/>
                      </a:endParaRPr>
                    </a:p>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endParaRPr kumimoji="0" lang="ru-RU" sz="14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altLang="zh-CN" sz="1400" b="1" i="0" u="none" strike="noStrike" cap="none" normalizeH="0" baseline="0" smtClean="0">
                          <a:ln>
                            <a:noFill/>
                          </a:ln>
                          <a:solidFill>
                            <a:schemeClr val="tx1"/>
                          </a:solidFill>
                          <a:effectLst>
                            <a:outerShdw blurRad="38100" dist="38100" dir="2700000" algn="tl">
                              <a:srgbClr val="000000"/>
                            </a:outerShdw>
                          </a:effectLst>
                          <a:latin typeface="Arial" charset="0"/>
                          <a:hlinkClick r:id="rId13" tooltip="Насри, Самир"/>
                        </a:rPr>
                        <a:t>Самир Насри</a:t>
                      </a:r>
                      <a:r>
                        <a:rPr kumimoji="0" lang="ru-RU" altLang="zh-CN" sz="1400" b="1" i="0" u="none" strike="noStrike" cap="none" normalizeH="0" baseline="0" smtClean="0">
                          <a:ln>
                            <a:noFill/>
                          </a:ln>
                          <a:solidFill>
                            <a:schemeClr val="tx1"/>
                          </a:solidFill>
                          <a:effectLst>
                            <a:outerShdw blurRad="38100" dist="38100" dir="2700000" algn="tl">
                              <a:srgbClr val="000000"/>
                            </a:outerShdw>
                          </a:effectLst>
                          <a:latin typeface="Arial" charset="0"/>
                        </a:rPr>
                        <a:t> </a:t>
                      </a:r>
                      <a:endParaRPr kumimoji="0" lang="ru-RU" sz="1400" b="1"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1400" b="1" i="0" u="none" strike="noStrike" cap="none" normalizeH="0" baseline="0" smtClean="0">
                          <a:ln>
                            <a:noFill/>
                          </a:ln>
                          <a:solidFill>
                            <a:schemeClr val="tx1"/>
                          </a:solidFill>
                          <a:effectLst>
                            <a:outerShdw blurRad="38100" dist="38100" dir="2700000" algn="tl">
                              <a:srgbClr val="000000"/>
                            </a:outerShdw>
                          </a:effectLst>
                          <a:latin typeface="Arial" charset="0"/>
                        </a:rPr>
                        <a:t>1987</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66725">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2800" b="0" i="0" u="none" strike="noStrike" cap="none" normalizeH="0" baseline="0" smtClean="0">
                          <a:ln>
                            <a:noFill/>
                          </a:ln>
                          <a:solidFill>
                            <a:schemeClr val="tx1"/>
                          </a:solidFill>
                          <a:effectLst>
                            <a:outerShdw blurRad="38100" dist="38100" dir="2700000" algn="tl">
                              <a:srgbClr val="000000"/>
                            </a:outerShdw>
                          </a:effectLst>
                          <a:latin typeface="Arial" charset="0"/>
                        </a:rPr>
                        <a:t>9</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endParaRPr kumimoji="0" lang="ru-RU" sz="8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1400" b="0" i="0" u="none" strike="noStrike" cap="none" normalizeH="0" baseline="0" smtClean="0">
                          <a:ln>
                            <a:noFill/>
                          </a:ln>
                          <a:solidFill>
                            <a:schemeClr val="tx1"/>
                          </a:solidFill>
                          <a:effectLst>
                            <a:outerShdw blurRad="38100" dist="38100" dir="2700000" algn="tl">
                              <a:srgbClr val="000000"/>
                            </a:outerShdw>
                          </a:effectLst>
                          <a:latin typeface="Arial" charset="0"/>
                          <a:hlinkClick r:id="rId14" tooltip="Нападающий"/>
                        </a:rPr>
                        <a:t>Нап</a:t>
                      </a:r>
                      <a:endParaRPr kumimoji="0" lang="ru-RU" sz="14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altLang="zh-CN" sz="1400" b="1" i="0" u="none" strike="noStrike" cap="none" normalizeH="0" baseline="0" smtClean="0">
                          <a:ln>
                            <a:noFill/>
                          </a:ln>
                          <a:solidFill>
                            <a:schemeClr val="tx1"/>
                          </a:solidFill>
                          <a:effectLst>
                            <a:outerShdw blurRad="38100" dist="38100" dir="2700000" algn="tl">
                              <a:srgbClr val="000000"/>
                            </a:outerShdw>
                          </a:effectLst>
                          <a:latin typeface="Arial" charset="0"/>
                          <a:hlinkClick r:id="rId15" tooltip="Эдуардо да Силва"/>
                        </a:rPr>
                        <a:t>Эдуардо да Силва</a:t>
                      </a:r>
                      <a:r>
                        <a:rPr kumimoji="0" lang="ru-RU" altLang="zh-CN" sz="1400" b="1" i="0" u="none" strike="noStrike" cap="none" normalizeH="0" baseline="0" smtClean="0">
                          <a:ln>
                            <a:noFill/>
                          </a:ln>
                          <a:solidFill>
                            <a:schemeClr val="tx1"/>
                          </a:solidFill>
                          <a:effectLst>
                            <a:outerShdw blurRad="38100" dist="38100" dir="2700000" algn="tl">
                              <a:srgbClr val="000000"/>
                            </a:outerShdw>
                          </a:effectLst>
                          <a:latin typeface="Arial" charset="0"/>
                        </a:rPr>
                        <a:t> </a:t>
                      </a:r>
                      <a:endParaRPr kumimoji="0" lang="ru-RU" sz="1400" b="1"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1400" b="1" i="0" u="none" strike="noStrike" cap="none" normalizeH="0" baseline="0" smtClean="0">
                          <a:ln>
                            <a:noFill/>
                          </a:ln>
                          <a:solidFill>
                            <a:schemeClr val="tx1"/>
                          </a:solidFill>
                          <a:effectLst>
                            <a:outerShdw blurRad="38100" dist="38100" dir="2700000" algn="tl">
                              <a:srgbClr val="000000"/>
                            </a:outerShdw>
                          </a:effectLst>
                          <a:latin typeface="Arial" charset="0"/>
                        </a:rPr>
                        <a:t>1983</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66725">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2800" b="0" i="0" u="none" strike="noStrike" cap="none" normalizeH="0" baseline="0" smtClean="0">
                          <a:ln>
                            <a:noFill/>
                          </a:ln>
                          <a:solidFill>
                            <a:schemeClr val="tx1"/>
                          </a:solidFill>
                          <a:effectLst>
                            <a:outerShdw blurRad="38100" dist="38100" dir="2700000" algn="tl">
                              <a:srgbClr val="000000"/>
                            </a:outerShdw>
                          </a:effectLst>
                          <a:latin typeface="Arial" charset="0"/>
                        </a:rPr>
                        <a:t>10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endParaRPr kumimoji="0" lang="ru-RU" sz="8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1400" b="0" i="0" u="none" strike="noStrike" cap="none" normalizeH="0" baseline="0" smtClean="0">
                          <a:ln>
                            <a:noFill/>
                          </a:ln>
                          <a:solidFill>
                            <a:schemeClr val="tx1"/>
                          </a:solidFill>
                          <a:effectLst>
                            <a:outerShdw blurRad="38100" dist="38100" dir="2700000" algn="tl">
                              <a:srgbClr val="000000"/>
                            </a:outerShdw>
                          </a:effectLst>
                          <a:latin typeface="Arial" charset="0"/>
                          <a:hlinkClick r:id="rId8" tooltip="Защитник (футбол)"/>
                        </a:rPr>
                        <a:t>Защ</a:t>
                      </a:r>
                      <a:endParaRPr kumimoji="0" lang="ru-RU" sz="14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altLang="zh-CN" sz="1400" b="1" i="0" u="none" strike="noStrike" cap="none" normalizeH="0" baseline="0" smtClean="0">
                          <a:ln>
                            <a:noFill/>
                          </a:ln>
                          <a:solidFill>
                            <a:schemeClr val="tx1"/>
                          </a:solidFill>
                          <a:effectLst>
                            <a:outerShdw blurRad="38100" dist="38100" dir="2700000" algn="tl">
                              <a:srgbClr val="000000"/>
                            </a:outerShdw>
                          </a:effectLst>
                          <a:latin typeface="Arial" charset="0"/>
                          <a:hlinkClick r:id="rId16" tooltip="Галлас, Вильям"/>
                        </a:rPr>
                        <a:t>Вильям Галлас</a:t>
                      </a:r>
                      <a:r>
                        <a:rPr kumimoji="0" lang="ru-RU" altLang="zh-CN" sz="1400" b="1" i="0" u="none" strike="noStrike" cap="none" normalizeH="0" baseline="0" smtClean="0">
                          <a:ln>
                            <a:noFill/>
                          </a:ln>
                          <a:solidFill>
                            <a:schemeClr val="tx1"/>
                          </a:solidFill>
                          <a:effectLst>
                            <a:outerShdw blurRad="38100" dist="38100" dir="2700000" algn="tl">
                              <a:srgbClr val="000000"/>
                            </a:outerShdw>
                          </a:effectLst>
                          <a:latin typeface="Arial" charset="0"/>
                        </a:rPr>
                        <a:t> </a:t>
                      </a:r>
                      <a:endParaRPr kumimoji="0" lang="ru-RU" sz="1400" b="1"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1400" b="1" i="0" u="none" strike="noStrike" cap="none" normalizeH="0" baseline="0" smtClean="0">
                          <a:ln>
                            <a:noFill/>
                          </a:ln>
                          <a:solidFill>
                            <a:schemeClr val="tx1"/>
                          </a:solidFill>
                          <a:effectLst>
                            <a:outerShdw blurRad="38100" dist="38100" dir="2700000" algn="tl">
                              <a:srgbClr val="000000"/>
                            </a:outerShdw>
                          </a:effectLst>
                          <a:latin typeface="Arial" charset="0"/>
                        </a:rPr>
                        <a:t>1977</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65138">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2800" b="0" i="0" u="none" strike="noStrike" cap="none" normalizeH="0" baseline="0" smtClean="0">
                          <a:ln>
                            <a:noFill/>
                          </a:ln>
                          <a:solidFill>
                            <a:schemeClr val="tx1"/>
                          </a:solidFill>
                          <a:effectLst>
                            <a:outerShdw blurRad="38100" dist="38100" dir="2700000" algn="tl">
                              <a:srgbClr val="000000"/>
                            </a:outerShdw>
                          </a:effectLst>
                          <a:latin typeface="Arial" charset="0"/>
                        </a:rPr>
                        <a:t>11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endParaRPr kumimoji="0" lang="ru-RU" sz="8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1400" b="0" i="0" u="none" strike="noStrike" cap="none" normalizeH="0" baseline="0" smtClean="0">
                          <a:ln>
                            <a:noFill/>
                          </a:ln>
                          <a:solidFill>
                            <a:schemeClr val="tx1"/>
                          </a:solidFill>
                          <a:effectLst>
                            <a:outerShdw blurRad="38100" dist="38100" dir="2700000" algn="tl">
                              <a:srgbClr val="000000"/>
                            </a:outerShdw>
                          </a:effectLst>
                          <a:latin typeface="Arial" charset="0"/>
                          <a:hlinkClick r:id="rId14" tooltip="Нападающий"/>
                        </a:rPr>
                        <a:t>Нап</a:t>
                      </a:r>
                      <a:endParaRPr kumimoji="0" lang="ru-RU" sz="14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altLang="zh-CN" sz="1400" b="1" i="0" u="none" strike="noStrike" cap="none" normalizeH="0" baseline="0" smtClean="0">
                          <a:ln>
                            <a:noFill/>
                          </a:ln>
                          <a:solidFill>
                            <a:schemeClr val="tx1"/>
                          </a:solidFill>
                          <a:effectLst>
                            <a:outerShdw blurRad="38100" dist="38100" dir="2700000" algn="tl">
                              <a:srgbClr val="000000"/>
                            </a:outerShdw>
                          </a:effectLst>
                          <a:latin typeface="Arial" charset="0"/>
                          <a:hlinkClick r:id="rId17" tooltip="Перси, Робин ван"/>
                        </a:rPr>
                        <a:t>Робин ван Перси</a:t>
                      </a:r>
                      <a:r>
                        <a:rPr kumimoji="0" lang="ru-RU" altLang="zh-CN" sz="1400" b="1" i="0" u="none" strike="noStrike" cap="none" normalizeH="0" baseline="0" smtClean="0">
                          <a:ln>
                            <a:noFill/>
                          </a:ln>
                          <a:solidFill>
                            <a:schemeClr val="tx1"/>
                          </a:solidFill>
                          <a:effectLst>
                            <a:outerShdw blurRad="38100" dist="38100" dir="2700000" algn="tl">
                              <a:srgbClr val="000000"/>
                            </a:outerShdw>
                          </a:effectLst>
                          <a:latin typeface="Arial" charset="0"/>
                        </a:rPr>
                        <a:t> </a:t>
                      </a:r>
                      <a:endParaRPr kumimoji="0" lang="ru-RU" sz="1400" b="1"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1400" b="1" i="0" u="none" strike="noStrike" cap="none" normalizeH="0" baseline="0" smtClean="0">
                          <a:ln>
                            <a:noFill/>
                          </a:ln>
                          <a:solidFill>
                            <a:schemeClr val="tx1"/>
                          </a:solidFill>
                          <a:effectLst>
                            <a:outerShdw blurRad="38100" dist="38100" dir="2700000" algn="tl">
                              <a:srgbClr val="000000"/>
                            </a:outerShdw>
                          </a:effectLst>
                          <a:latin typeface="Arial" charset="0"/>
                        </a:rPr>
                        <a:t>1983</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3050">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2800" b="0" i="0" u="none" strike="noStrike" cap="none" normalizeH="0" baseline="0" smtClean="0">
                          <a:ln>
                            <a:noFill/>
                          </a:ln>
                          <a:solidFill>
                            <a:schemeClr val="tx1"/>
                          </a:solidFill>
                          <a:effectLst>
                            <a:outerShdw blurRad="38100" dist="38100" dir="2700000" algn="tl">
                              <a:srgbClr val="000000"/>
                            </a:outerShdw>
                          </a:effectLst>
                          <a:latin typeface="Arial" charset="0"/>
                        </a:rPr>
                        <a:t>12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endParaRPr kumimoji="0" lang="ru-RU" sz="8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1400" b="0" i="0" u="none" strike="noStrike" cap="none" normalizeH="0" baseline="0" smtClean="0">
                          <a:ln>
                            <a:noFill/>
                          </a:ln>
                          <a:solidFill>
                            <a:schemeClr val="tx1"/>
                          </a:solidFill>
                          <a:effectLst>
                            <a:outerShdw blurRad="38100" dist="38100" dir="2700000" algn="tl">
                              <a:srgbClr val="000000"/>
                            </a:outerShdw>
                          </a:effectLst>
                          <a:latin typeface="Arial" charset="0"/>
                          <a:hlinkClick r:id="rId14" tooltip="Нападающий"/>
                        </a:rPr>
                        <a:t>Нап</a:t>
                      </a:r>
                      <a:endParaRPr kumimoji="0" lang="ru-RU" sz="14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altLang="zh-CN" sz="1400" b="1" i="0" u="none" strike="noStrike" cap="none" normalizeH="0" baseline="0" smtClean="0">
                          <a:ln>
                            <a:noFill/>
                          </a:ln>
                          <a:solidFill>
                            <a:schemeClr val="tx1"/>
                          </a:solidFill>
                          <a:effectLst>
                            <a:outerShdw blurRad="38100" dist="38100" dir="2700000" algn="tl">
                              <a:srgbClr val="000000"/>
                            </a:outerShdw>
                          </a:effectLst>
                          <a:latin typeface="Arial" charset="0"/>
                          <a:hlinkClick r:id="rId18" tooltip="Вела, Карлос"/>
                        </a:rPr>
                        <a:t>Карлос Вела</a:t>
                      </a:r>
                      <a:endParaRPr kumimoji="0" lang="ru-RU" sz="1400" b="1"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1400" b="1" i="0" u="none" strike="noStrike" cap="none" normalizeH="0" baseline="0" smtClean="0">
                          <a:ln>
                            <a:noFill/>
                          </a:ln>
                          <a:solidFill>
                            <a:schemeClr val="tx1"/>
                          </a:solidFill>
                          <a:effectLst>
                            <a:outerShdw blurRad="38100" dist="38100" dir="2700000" algn="tl">
                              <a:srgbClr val="000000"/>
                            </a:outerShdw>
                          </a:effectLst>
                          <a:latin typeface="Arial" charset="0"/>
                        </a:rPr>
                        <a:t>1989</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19070" name="Picture 638"/>
          <p:cNvPicPr>
            <a:picLocks noChangeAspect="1" noChangeArrowheads="1"/>
          </p:cNvPicPr>
          <p:nvPr/>
        </p:nvPicPr>
        <p:blipFill>
          <a:blip r:embed="rId19"/>
          <a:srcRect/>
          <a:stretch>
            <a:fillRect/>
          </a:stretch>
        </p:blipFill>
        <p:spPr bwMode="auto">
          <a:xfrm>
            <a:off x="3708400" y="5157788"/>
            <a:ext cx="209550" cy="142875"/>
          </a:xfrm>
          <a:prstGeom prst="rect">
            <a:avLst/>
          </a:prstGeom>
          <a:noFill/>
        </p:spPr>
      </p:pic>
      <p:pic>
        <p:nvPicPr>
          <p:cNvPr id="19069" name="Picture 637"/>
          <p:cNvPicPr>
            <a:picLocks noChangeAspect="1" noChangeArrowheads="1"/>
          </p:cNvPicPr>
          <p:nvPr/>
        </p:nvPicPr>
        <p:blipFill>
          <a:blip r:embed="rId19"/>
          <a:srcRect/>
          <a:stretch>
            <a:fillRect/>
          </a:stretch>
        </p:blipFill>
        <p:spPr bwMode="auto">
          <a:xfrm>
            <a:off x="3708400" y="1916113"/>
            <a:ext cx="209550" cy="142875"/>
          </a:xfrm>
          <a:prstGeom prst="rect">
            <a:avLst/>
          </a:prstGeom>
          <a:noFill/>
        </p:spPr>
      </p:pic>
      <p:pic>
        <p:nvPicPr>
          <p:cNvPr id="19068" name="Picture 636"/>
          <p:cNvPicPr>
            <a:picLocks noChangeAspect="1" noChangeArrowheads="1"/>
          </p:cNvPicPr>
          <p:nvPr/>
        </p:nvPicPr>
        <p:blipFill>
          <a:blip r:embed="rId20"/>
          <a:srcRect/>
          <a:stretch>
            <a:fillRect/>
          </a:stretch>
        </p:blipFill>
        <p:spPr bwMode="auto">
          <a:xfrm>
            <a:off x="3708400" y="908050"/>
            <a:ext cx="209550" cy="142875"/>
          </a:xfrm>
          <a:prstGeom prst="rect">
            <a:avLst/>
          </a:prstGeom>
          <a:noFill/>
        </p:spPr>
      </p:pic>
      <p:pic>
        <p:nvPicPr>
          <p:cNvPr id="19067" name="Picture 635"/>
          <p:cNvPicPr>
            <a:picLocks noChangeAspect="1" noChangeArrowheads="1"/>
          </p:cNvPicPr>
          <p:nvPr/>
        </p:nvPicPr>
        <p:blipFill>
          <a:blip r:embed="rId21"/>
          <a:srcRect/>
          <a:stretch>
            <a:fillRect/>
          </a:stretch>
        </p:blipFill>
        <p:spPr bwMode="auto">
          <a:xfrm>
            <a:off x="3708400" y="2924175"/>
            <a:ext cx="209550" cy="142875"/>
          </a:xfrm>
          <a:prstGeom prst="rect">
            <a:avLst/>
          </a:prstGeom>
          <a:noFill/>
        </p:spPr>
      </p:pic>
      <p:pic>
        <p:nvPicPr>
          <p:cNvPr id="19066" name="Picture 634"/>
          <p:cNvPicPr>
            <a:picLocks noChangeAspect="1" noChangeArrowheads="1"/>
          </p:cNvPicPr>
          <p:nvPr/>
        </p:nvPicPr>
        <p:blipFill>
          <a:blip r:embed="rId22"/>
          <a:srcRect/>
          <a:stretch>
            <a:fillRect/>
          </a:stretch>
        </p:blipFill>
        <p:spPr bwMode="auto">
          <a:xfrm>
            <a:off x="3708400" y="3500438"/>
            <a:ext cx="209550" cy="142875"/>
          </a:xfrm>
          <a:prstGeom prst="rect">
            <a:avLst/>
          </a:prstGeom>
          <a:noFill/>
        </p:spPr>
      </p:pic>
      <p:pic>
        <p:nvPicPr>
          <p:cNvPr id="19065" name="Picture 633"/>
          <p:cNvPicPr>
            <a:picLocks noChangeAspect="1" noChangeArrowheads="1"/>
          </p:cNvPicPr>
          <p:nvPr/>
        </p:nvPicPr>
        <p:blipFill>
          <a:blip r:embed="rId19"/>
          <a:srcRect/>
          <a:stretch>
            <a:fillRect/>
          </a:stretch>
        </p:blipFill>
        <p:spPr bwMode="auto">
          <a:xfrm>
            <a:off x="3708400" y="1341438"/>
            <a:ext cx="209550" cy="142875"/>
          </a:xfrm>
          <a:prstGeom prst="rect">
            <a:avLst/>
          </a:prstGeom>
          <a:noFill/>
        </p:spPr>
      </p:pic>
      <p:pic>
        <p:nvPicPr>
          <p:cNvPr id="19064" name="Picture 632"/>
          <p:cNvPicPr>
            <a:picLocks noChangeAspect="1" noChangeArrowheads="1"/>
          </p:cNvPicPr>
          <p:nvPr/>
        </p:nvPicPr>
        <p:blipFill>
          <a:blip r:embed="rId23"/>
          <a:srcRect/>
          <a:stretch>
            <a:fillRect/>
          </a:stretch>
        </p:blipFill>
        <p:spPr bwMode="auto">
          <a:xfrm>
            <a:off x="3708400" y="4652963"/>
            <a:ext cx="209550" cy="104775"/>
          </a:xfrm>
          <a:prstGeom prst="rect">
            <a:avLst/>
          </a:prstGeom>
          <a:noFill/>
        </p:spPr>
      </p:pic>
      <p:pic>
        <p:nvPicPr>
          <p:cNvPr id="19063" name="Picture 631"/>
          <p:cNvPicPr>
            <a:picLocks noChangeAspect="1" noChangeArrowheads="1"/>
          </p:cNvPicPr>
          <p:nvPr/>
        </p:nvPicPr>
        <p:blipFill>
          <a:blip r:embed="rId19"/>
          <a:srcRect/>
          <a:stretch>
            <a:fillRect/>
          </a:stretch>
        </p:blipFill>
        <p:spPr bwMode="auto">
          <a:xfrm>
            <a:off x="3708400" y="4005263"/>
            <a:ext cx="209550" cy="142875"/>
          </a:xfrm>
          <a:prstGeom prst="rect">
            <a:avLst/>
          </a:prstGeom>
          <a:noFill/>
        </p:spPr>
      </p:pic>
      <p:pic>
        <p:nvPicPr>
          <p:cNvPr id="19062" name="Picture 630"/>
          <p:cNvPicPr>
            <a:picLocks noChangeAspect="1" noChangeArrowheads="1"/>
          </p:cNvPicPr>
          <p:nvPr/>
        </p:nvPicPr>
        <p:blipFill>
          <a:blip r:embed="rId24"/>
          <a:srcRect/>
          <a:stretch>
            <a:fillRect/>
          </a:stretch>
        </p:blipFill>
        <p:spPr bwMode="auto">
          <a:xfrm>
            <a:off x="3708400" y="5661025"/>
            <a:ext cx="209550" cy="142875"/>
          </a:xfrm>
          <a:prstGeom prst="rect">
            <a:avLst/>
          </a:prstGeom>
          <a:noFill/>
        </p:spPr>
      </p:pic>
      <p:pic>
        <p:nvPicPr>
          <p:cNvPr id="19061" name="Picture 629"/>
          <p:cNvPicPr>
            <a:picLocks noChangeAspect="1" noChangeArrowheads="1"/>
          </p:cNvPicPr>
          <p:nvPr/>
        </p:nvPicPr>
        <p:blipFill>
          <a:blip r:embed="rId25"/>
          <a:srcRect/>
          <a:stretch>
            <a:fillRect/>
          </a:stretch>
        </p:blipFill>
        <p:spPr bwMode="auto">
          <a:xfrm>
            <a:off x="3708400" y="6165850"/>
            <a:ext cx="209550" cy="123825"/>
          </a:xfrm>
          <a:prstGeom prst="rect">
            <a:avLst/>
          </a:prstGeom>
          <a:noFill/>
        </p:spPr>
      </p:pic>
      <p:sp>
        <p:nvSpPr>
          <p:cNvPr id="19072" name="Rectangle 640"/>
          <p:cNvSpPr>
            <a:spLocks noChangeArrowheads="1"/>
          </p:cNvSpPr>
          <p:nvPr/>
        </p:nvSpPr>
        <p:spPr bwMode="auto">
          <a:xfrm>
            <a:off x="0" y="323850"/>
            <a:ext cx="9144000" cy="0"/>
          </a:xfrm>
          <a:prstGeom prst="rect">
            <a:avLst/>
          </a:prstGeom>
          <a:noFill/>
          <a:ln w="9525">
            <a:noFill/>
            <a:miter lim="800000"/>
            <a:headEnd/>
            <a:tailEnd/>
          </a:ln>
          <a:effectLst/>
        </p:spPr>
        <p:txBody>
          <a:bodyPr wrap="none" anchor="ctr">
            <a:spAutoFit/>
          </a:bodyPr>
          <a:lstStyle/>
          <a:p>
            <a:endParaRPr lang="ru-RU"/>
          </a:p>
        </p:txBody>
      </p:sp>
      <p:sp>
        <p:nvSpPr>
          <p:cNvPr id="19074" name="Rectangle 642"/>
          <p:cNvSpPr>
            <a:spLocks noChangeArrowheads="1"/>
          </p:cNvSpPr>
          <p:nvPr/>
        </p:nvSpPr>
        <p:spPr bwMode="auto">
          <a:xfrm>
            <a:off x="0" y="323850"/>
            <a:ext cx="9144000" cy="0"/>
          </a:xfrm>
          <a:prstGeom prst="rect">
            <a:avLst/>
          </a:prstGeom>
          <a:noFill/>
          <a:ln w="9525">
            <a:noFill/>
            <a:miter lim="800000"/>
            <a:headEnd/>
            <a:tailEnd/>
          </a:ln>
          <a:effectLst/>
        </p:spPr>
        <p:txBody>
          <a:bodyPr wrap="none" anchor="ctr">
            <a:spAutoFit/>
          </a:bodyPr>
          <a:lstStyle/>
          <a:p>
            <a:endParaRPr lang="ru-RU"/>
          </a:p>
        </p:txBody>
      </p:sp>
      <p:sp>
        <p:nvSpPr>
          <p:cNvPr id="19076" name="Rectangle 644"/>
          <p:cNvSpPr>
            <a:spLocks noChangeArrowheads="1"/>
          </p:cNvSpPr>
          <p:nvPr/>
        </p:nvSpPr>
        <p:spPr bwMode="auto">
          <a:xfrm>
            <a:off x="0" y="323850"/>
            <a:ext cx="9144000" cy="0"/>
          </a:xfrm>
          <a:prstGeom prst="rect">
            <a:avLst/>
          </a:prstGeom>
          <a:noFill/>
          <a:ln w="9525">
            <a:noFill/>
            <a:miter lim="800000"/>
            <a:headEnd/>
            <a:tailEnd/>
          </a:ln>
          <a:effectLst/>
        </p:spPr>
        <p:txBody>
          <a:bodyPr wrap="none" anchor="ctr">
            <a:spAutoFit/>
          </a:bodyPr>
          <a:lstStyle/>
          <a:p>
            <a:endParaRPr lang="ru-RU"/>
          </a:p>
        </p:txBody>
      </p:sp>
      <p:sp>
        <p:nvSpPr>
          <p:cNvPr id="19078" name="Rectangle 646"/>
          <p:cNvSpPr>
            <a:spLocks noChangeArrowheads="1"/>
          </p:cNvSpPr>
          <p:nvPr/>
        </p:nvSpPr>
        <p:spPr bwMode="auto">
          <a:xfrm>
            <a:off x="0" y="323850"/>
            <a:ext cx="9144000" cy="0"/>
          </a:xfrm>
          <a:prstGeom prst="rect">
            <a:avLst/>
          </a:prstGeom>
          <a:noFill/>
          <a:ln w="9525">
            <a:noFill/>
            <a:miter lim="800000"/>
            <a:headEnd/>
            <a:tailEnd/>
          </a:ln>
          <a:effectLst/>
        </p:spPr>
        <p:txBody>
          <a:bodyPr wrap="none" anchor="ctr">
            <a:spAutoFit/>
          </a:bodyPr>
          <a:lstStyle/>
          <a:p>
            <a:endParaRPr lang="ru-RU"/>
          </a:p>
        </p:txBody>
      </p:sp>
      <p:sp>
        <p:nvSpPr>
          <p:cNvPr id="19080" name="Rectangle 648"/>
          <p:cNvSpPr>
            <a:spLocks noChangeArrowheads="1"/>
          </p:cNvSpPr>
          <p:nvPr/>
        </p:nvSpPr>
        <p:spPr bwMode="auto">
          <a:xfrm>
            <a:off x="0" y="323850"/>
            <a:ext cx="9144000" cy="0"/>
          </a:xfrm>
          <a:prstGeom prst="rect">
            <a:avLst/>
          </a:prstGeom>
          <a:noFill/>
          <a:ln w="9525">
            <a:noFill/>
            <a:miter lim="800000"/>
            <a:headEnd/>
            <a:tailEnd/>
          </a:ln>
          <a:effectLst/>
        </p:spPr>
        <p:txBody>
          <a:bodyPr wrap="none" anchor="ctr">
            <a:spAutoFit/>
          </a:bodyPr>
          <a:lstStyle/>
          <a:p>
            <a:endParaRPr lang="ru-RU"/>
          </a:p>
        </p:txBody>
      </p:sp>
      <p:sp>
        <p:nvSpPr>
          <p:cNvPr id="19082" name="Rectangle 650"/>
          <p:cNvSpPr>
            <a:spLocks noChangeArrowheads="1"/>
          </p:cNvSpPr>
          <p:nvPr/>
        </p:nvSpPr>
        <p:spPr bwMode="auto">
          <a:xfrm>
            <a:off x="0" y="323850"/>
            <a:ext cx="9144000" cy="0"/>
          </a:xfrm>
          <a:prstGeom prst="rect">
            <a:avLst/>
          </a:prstGeom>
          <a:noFill/>
          <a:ln w="9525">
            <a:noFill/>
            <a:miter lim="800000"/>
            <a:headEnd/>
            <a:tailEnd/>
          </a:ln>
          <a:effectLst/>
        </p:spPr>
        <p:txBody>
          <a:bodyPr wrap="none" anchor="ctr">
            <a:spAutoFit/>
          </a:bodyPr>
          <a:lstStyle/>
          <a:p>
            <a:endParaRPr lang="ru-RU"/>
          </a:p>
        </p:txBody>
      </p:sp>
      <p:sp>
        <p:nvSpPr>
          <p:cNvPr id="19084" name="Rectangle 652"/>
          <p:cNvSpPr>
            <a:spLocks noChangeArrowheads="1"/>
          </p:cNvSpPr>
          <p:nvPr/>
        </p:nvSpPr>
        <p:spPr bwMode="auto">
          <a:xfrm>
            <a:off x="0" y="323850"/>
            <a:ext cx="9144000" cy="0"/>
          </a:xfrm>
          <a:prstGeom prst="rect">
            <a:avLst/>
          </a:prstGeom>
          <a:noFill/>
          <a:ln w="9525">
            <a:noFill/>
            <a:miter lim="800000"/>
            <a:headEnd/>
            <a:tailEnd/>
          </a:ln>
          <a:effectLst/>
        </p:spPr>
        <p:txBody>
          <a:bodyPr wrap="none" anchor="ctr">
            <a:spAutoFit/>
          </a:bodyPr>
          <a:lstStyle/>
          <a:p>
            <a:endParaRPr lang="ru-RU"/>
          </a:p>
        </p:txBody>
      </p:sp>
      <p:sp>
        <p:nvSpPr>
          <p:cNvPr id="19086" name="Rectangle 654"/>
          <p:cNvSpPr>
            <a:spLocks noChangeArrowheads="1"/>
          </p:cNvSpPr>
          <p:nvPr/>
        </p:nvSpPr>
        <p:spPr bwMode="auto">
          <a:xfrm>
            <a:off x="0" y="323850"/>
            <a:ext cx="9144000" cy="0"/>
          </a:xfrm>
          <a:prstGeom prst="rect">
            <a:avLst/>
          </a:prstGeom>
          <a:noFill/>
          <a:ln w="9525">
            <a:noFill/>
            <a:miter lim="800000"/>
            <a:headEnd/>
            <a:tailEnd/>
          </a:ln>
          <a:effectLst/>
        </p:spPr>
        <p:txBody>
          <a:bodyPr wrap="none" anchor="ctr">
            <a:spAutoFit/>
          </a:bodyPr>
          <a:lstStyle/>
          <a:p>
            <a:endParaRPr lang="ru-RU"/>
          </a:p>
        </p:txBody>
      </p:sp>
      <p:sp>
        <p:nvSpPr>
          <p:cNvPr id="19088" name="Rectangle 656"/>
          <p:cNvSpPr>
            <a:spLocks noChangeArrowheads="1"/>
          </p:cNvSpPr>
          <p:nvPr/>
        </p:nvSpPr>
        <p:spPr bwMode="auto">
          <a:xfrm>
            <a:off x="0" y="323850"/>
            <a:ext cx="9144000" cy="0"/>
          </a:xfrm>
          <a:prstGeom prst="rect">
            <a:avLst/>
          </a:prstGeom>
          <a:noFill/>
          <a:ln w="9525">
            <a:noFill/>
            <a:miter lim="800000"/>
            <a:headEnd/>
            <a:tailEnd/>
          </a:ln>
          <a:effectLst/>
        </p:spPr>
        <p:txBody>
          <a:bodyPr wrap="none" anchor="ctr">
            <a:spAutoFit/>
          </a:bodyPr>
          <a:lstStyle/>
          <a:p>
            <a:endParaRPr lang="ru-RU"/>
          </a:p>
        </p:txBody>
      </p:sp>
      <p:sp>
        <p:nvSpPr>
          <p:cNvPr id="19090" name="Rectangle 658"/>
          <p:cNvSpPr>
            <a:spLocks noChangeArrowheads="1"/>
          </p:cNvSpPr>
          <p:nvPr/>
        </p:nvSpPr>
        <p:spPr bwMode="auto">
          <a:xfrm>
            <a:off x="0" y="2060575"/>
            <a:ext cx="9144000" cy="0"/>
          </a:xfrm>
          <a:prstGeom prst="rect">
            <a:avLst/>
          </a:prstGeom>
          <a:noFill/>
          <a:ln w="9525">
            <a:noFill/>
            <a:miter lim="800000"/>
            <a:headEnd/>
            <a:tailEnd/>
          </a:ln>
          <a:effectLst/>
        </p:spPr>
        <p:txBody>
          <a:bodyPr wrap="none" anchor="ctr">
            <a:spAutoFit/>
          </a:bodyPr>
          <a:lstStyle/>
          <a:p>
            <a:endParaRPr lang="ru-RU"/>
          </a:p>
        </p:txBody>
      </p:sp>
      <p:sp>
        <p:nvSpPr>
          <p:cNvPr id="19092" name="Rectangle 660"/>
          <p:cNvSpPr>
            <a:spLocks noChangeArrowheads="1"/>
          </p:cNvSpPr>
          <p:nvPr/>
        </p:nvSpPr>
        <p:spPr bwMode="auto">
          <a:xfrm>
            <a:off x="468313" y="765175"/>
            <a:ext cx="9144000" cy="0"/>
          </a:xfrm>
          <a:prstGeom prst="rect">
            <a:avLst/>
          </a:prstGeom>
          <a:noFill/>
          <a:ln w="9525">
            <a:noFill/>
            <a:miter lim="800000"/>
            <a:headEnd/>
            <a:tailEnd/>
          </a:ln>
          <a:effectLst/>
        </p:spPr>
        <p:txBody>
          <a:bodyPr wrap="none" anchor="ctr">
            <a:spAutoFit/>
          </a:bodyPr>
          <a:lstStyle/>
          <a:p>
            <a:endParaRPr lang="ru-RU"/>
          </a:p>
        </p:txBody>
      </p:sp>
      <p:sp>
        <p:nvSpPr>
          <p:cNvPr id="19094" name="Rectangle 662"/>
          <p:cNvSpPr>
            <a:spLocks noChangeArrowheads="1"/>
          </p:cNvSpPr>
          <p:nvPr/>
        </p:nvSpPr>
        <p:spPr bwMode="auto">
          <a:xfrm>
            <a:off x="2771775" y="3213100"/>
            <a:ext cx="9144000" cy="0"/>
          </a:xfrm>
          <a:prstGeom prst="rect">
            <a:avLst/>
          </a:prstGeom>
          <a:noFill/>
          <a:ln w="9525">
            <a:noFill/>
            <a:miter lim="800000"/>
            <a:headEnd/>
            <a:tailEnd/>
          </a:ln>
          <a:effectLst/>
        </p:spPr>
        <p:txBody>
          <a:bodyPr wrap="none" anchor="ctr">
            <a:spAutoFit/>
          </a:bodyPr>
          <a:lstStyle/>
          <a:p>
            <a:endParaRPr lang="ru-RU"/>
          </a:p>
        </p:txBody>
      </p:sp>
      <p:pic>
        <p:nvPicPr>
          <p:cNvPr id="19116" name="Picture 684"/>
          <p:cNvPicPr>
            <a:picLocks noChangeAspect="1" noChangeArrowheads="1"/>
          </p:cNvPicPr>
          <p:nvPr/>
        </p:nvPicPr>
        <p:blipFill>
          <a:blip r:embed="rId20"/>
          <a:srcRect/>
          <a:stretch>
            <a:fillRect/>
          </a:stretch>
        </p:blipFill>
        <p:spPr bwMode="auto">
          <a:xfrm>
            <a:off x="3708400" y="2420938"/>
            <a:ext cx="209550" cy="142875"/>
          </a:xfrm>
          <a:prstGeom prst="rect">
            <a:avLst/>
          </a:prstGeom>
          <a:noFill/>
        </p:spPr>
      </p:pic>
      <p:sp>
        <p:nvSpPr>
          <p:cNvPr id="19124" name="Text Box 692"/>
          <p:cNvSpPr txBox="1">
            <a:spLocks noChangeArrowheads="1"/>
          </p:cNvSpPr>
          <p:nvPr/>
        </p:nvSpPr>
        <p:spPr bwMode="auto">
          <a:xfrm>
            <a:off x="-107950" y="620713"/>
            <a:ext cx="2592388" cy="1766887"/>
          </a:xfrm>
          <a:prstGeom prst="rect">
            <a:avLst/>
          </a:prstGeom>
          <a:noFill/>
          <a:ln w="9525">
            <a:noFill/>
            <a:miter lim="800000"/>
            <a:headEnd/>
            <a:tailEnd/>
          </a:ln>
          <a:effectLst/>
        </p:spPr>
        <p:txBody>
          <a:bodyPr>
            <a:spAutoFit/>
          </a:bodyPr>
          <a:lstStyle/>
          <a:p>
            <a:pPr algn="ctr">
              <a:spcBef>
                <a:spcPct val="50000"/>
              </a:spcBef>
            </a:pPr>
            <a:r>
              <a:rPr lang="ru-RU" sz="4400" i="1">
                <a:solidFill>
                  <a:srgbClr val="FF0000"/>
                </a:solidFill>
              </a:rPr>
              <a:t>Состав</a:t>
            </a:r>
            <a:endParaRPr lang="en-US" sz="4400" i="1">
              <a:solidFill>
                <a:srgbClr val="FF0000"/>
              </a:solidFill>
            </a:endParaRPr>
          </a:p>
          <a:p>
            <a:pPr algn="ctr">
              <a:spcBef>
                <a:spcPct val="50000"/>
              </a:spcBef>
            </a:pPr>
            <a:r>
              <a:rPr lang="ru-RU" sz="4400" i="1">
                <a:solidFill>
                  <a:srgbClr val="FF0000"/>
                </a:solidFill>
              </a:rPr>
              <a:t>команды</a:t>
            </a:r>
          </a:p>
        </p:txBody>
      </p:sp>
    </p:spTree>
    <p:custDataLst>
      <p:tags r:id="rId1"/>
    </p:custDataLst>
  </p:cSld>
  <p:clrMapOvr>
    <a:masterClrMapping/>
  </p:clrMapOvr>
  <p:transition advTm="13046">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withEffect">
                                  <p:stCondLst>
                                    <p:cond delay="0"/>
                                  </p:stCondLst>
                                  <p:childTnLst>
                                    <p:set>
                                      <p:cBhvr>
                                        <p:cTn id="6" dur="1" fill="hold">
                                          <p:stCondLst>
                                            <p:cond delay="0"/>
                                          </p:stCondLst>
                                        </p:cTn>
                                        <p:tgtEl>
                                          <p:spTgt spid="19137"/>
                                        </p:tgtEl>
                                        <p:attrNameLst>
                                          <p:attrName>style.visibility</p:attrName>
                                        </p:attrNameLst>
                                      </p:cBhvr>
                                      <p:to>
                                        <p:strVal val="visible"/>
                                      </p:to>
                                    </p:set>
                                    <p:animEffect transition="in" filter="diamond(in)">
                                      <p:cBhvr>
                                        <p:cTn id="7" dur="2000"/>
                                        <p:tgtEl>
                                          <p:spTgt spid="19137"/>
                                        </p:tgtEl>
                                      </p:cBhvr>
                                    </p:animEffect>
                                  </p:childTnLst>
                                </p:cTn>
                              </p:par>
                              <p:par>
                                <p:cTn id="8" presetID="8" presetClass="entr" presetSubtype="16" fill="hold" nodeType="withEffect">
                                  <p:stCondLst>
                                    <p:cond delay="0"/>
                                  </p:stCondLst>
                                  <p:childTnLst>
                                    <p:set>
                                      <p:cBhvr>
                                        <p:cTn id="9" dur="1" fill="hold">
                                          <p:stCondLst>
                                            <p:cond delay="0"/>
                                          </p:stCondLst>
                                        </p:cTn>
                                        <p:tgtEl>
                                          <p:spTgt spid="19138"/>
                                        </p:tgtEl>
                                        <p:attrNameLst>
                                          <p:attrName>style.visibility</p:attrName>
                                        </p:attrNameLst>
                                      </p:cBhvr>
                                      <p:to>
                                        <p:strVal val="visible"/>
                                      </p:to>
                                    </p:set>
                                    <p:animEffect transition="in" filter="diamond(in)">
                                      <p:cBhvr>
                                        <p:cTn id="10" dur="2000"/>
                                        <p:tgtEl>
                                          <p:spTgt spid="19138"/>
                                        </p:tgtEl>
                                      </p:cBhvr>
                                    </p:animEffect>
                                  </p:childTnLst>
                                </p:cTn>
                              </p:par>
                            </p:childTnLst>
                          </p:cTn>
                        </p:par>
                      </p:childTnLst>
                    </p:cTn>
                  </p:par>
                  <p:par>
                    <p:cTn id="11" fill="hold">
                      <p:stCondLst>
                        <p:cond delay="indefinite"/>
                      </p:stCondLst>
                      <p:childTnLst>
                        <p:par>
                          <p:cTn id="12" fill="hold">
                            <p:stCondLst>
                              <p:cond delay="0"/>
                            </p:stCondLst>
                            <p:childTnLst>
                              <p:par>
                                <p:cTn id="13" presetID="8" presetClass="entr" presetSubtype="16" fill="hold" nodeType="clickEffect">
                                  <p:stCondLst>
                                    <p:cond delay="0"/>
                                  </p:stCondLst>
                                  <p:childTnLst>
                                    <p:set>
                                      <p:cBhvr>
                                        <p:cTn id="14" dur="1" fill="hold">
                                          <p:stCondLst>
                                            <p:cond delay="0"/>
                                          </p:stCondLst>
                                        </p:cTn>
                                        <p:tgtEl>
                                          <p:spTgt spid="19068"/>
                                        </p:tgtEl>
                                        <p:attrNameLst>
                                          <p:attrName>style.visibility</p:attrName>
                                        </p:attrNameLst>
                                      </p:cBhvr>
                                      <p:to>
                                        <p:strVal val="visible"/>
                                      </p:to>
                                    </p:set>
                                    <p:animEffect transition="in" filter="diamond(in)">
                                      <p:cBhvr>
                                        <p:cTn id="15" dur="500"/>
                                        <p:tgtEl>
                                          <p:spTgt spid="19068"/>
                                        </p:tgtEl>
                                      </p:cBhvr>
                                    </p:animEffect>
                                  </p:childTnLst>
                                </p:cTn>
                              </p:par>
                            </p:childTnLst>
                          </p:cTn>
                        </p:par>
                      </p:childTnLst>
                    </p:cTn>
                  </p:par>
                  <p:par>
                    <p:cTn id="16" fill="hold">
                      <p:stCondLst>
                        <p:cond delay="indefinite"/>
                      </p:stCondLst>
                      <p:childTnLst>
                        <p:par>
                          <p:cTn id="17" fill="hold">
                            <p:stCondLst>
                              <p:cond delay="0"/>
                            </p:stCondLst>
                            <p:childTnLst>
                              <p:par>
                                <p:cTn id="18" presetID="8" presetClass="entr" presetSubtype="16" fill="hold" nodeType="clickEffect">
                                  <p:stCondLst>
                                    <p:cond delay="0"/>
                                  </p:stCondLst>
                                  <p:childTnLst>
                                    <p:set>
                                      <p:cBhvr>
                                        <p:cTn id="19" dur="1" fill="hold">
                                          <p:stCondLst>
                                            <p:cond delay="0"/>
                                          </p:stCondLst>
                                        </p:cTn>
                                        <p:tgtEl>
                                          <p:spTgt spid="19065"/>
                                        </p:tgtEl>
                                        <p:attrNameLst>
                                          <p:attrName>style.visibility</p:attrName>
                                        </p:attrNameLst>
                                      </p:cBhvr>
                                      <p:to>
                                        <p:strVal val="visible"/>
                                      </p:to>
                                    </p:set>
                                    <p:animEffect transition="in" filter="diamond(in)">
                                      <p:cBhvr>
                                        <p:cTn id="20" dur="500"/>
                                        <p:tgtEl>
                                          <p:spTgt spid="19065"/>
                                        </p:tgtEl>
                                      </p:cBhvr>
                                    </p:animEffect>
                                  </p:childTnLst>
                                </p:cTn>
                              </p:par>
                            </p:childTnLst>
                          </p:cTn>
                        </p:par>
                      </p:childTnLst>
                    </p:cTn>
                  </p:par>
                  <p:par>
                    <p:cTn id="21" fill="hold">
                      <p:stCondLst>
                        <p:cond delay="indefinite"/>
                      </p:stCondLst>
                      <p:childTnLst>
                        <p:par>
                          <p:cTn id="22" fill="hold">
                            <p:stCondLst>
                              <p:cond delay="0"/>
                            </p:stCondLst>
                            <p:childTnLst>
                              <p:par>
                                <p:cTn id="23" presetID="8" presetClass="entr" presetSubtype="16" fill="hold" nodeType="clickEffect">
                                  <p:stCondLst>
                                    <p:cond delay="0"/>
                                  </p:stCondLst>
                                  <p:childTnLst>
                                    <p:set>
                                      <p:cBhvr>
                                        <p:cTn id="24" dur="1" fill="hold">
                                          <p:stCondLst>
                                            <p:cond delay="0"/>
                                          </p:stCondLst>
                                        </p:cTn>
                                        <p:tgtEl>
                                          <p:spTgt spid="19069"/>
                                        </p:tgtEl>
                                        <p:attrNameLst>
                                          <p:attrName>style.visibility</p:attrName>
                                        </p:attrNameLst>
                                      </p:cBhvr>
                                      <p:to>
                                        <p:strVal val="visible"/>
                                      </p:to>
                                    </p:set>
                                    <p:animEffect transition="in" filter="diamond(in)">
                                      <p:cBhvr>
                                        <p:cTn id="25" dur="500"/>
                                        <p:tgtEl>
                                          <p:spTgt spid="19069"/>
                                        </p:tgtEl>
                                      </p:cBhvr>
                                    </p:animEffect>
                                  </p:childTnLst>
                                </p:cTn>
                              </p:par>
                            </p:childTnLst>
                          </p:cTn>
                        </p:par>
                      </p:childTnLst>
                    </p:cTn>
                  </p:par>
                  <p:par>
                    <p:cTn id="26" fill="hold">
                      <p:stCondLst>
                        <p:cond delay="indefinite"/>
                      </p:stCondLst>
                      <p:childTnLst>
                        <p:par>
                          <p:cTn id="27" fill="hold">
                            <p:stCondLst>
                              <p:cond delay="0"/>
                            </p:stCondLst>
                            <p:childTnLst>
                              <p:par>
                                <p:cTn id="28" presetID="8" presetClass="entr" presetSubtype="16" fill="hold" nodeType="clickEffect">
                                  <p:stCondLst>
                                    <p:cond delay="0"/>
                                  </p:stCondLst>
                                  <p:childTnLst>
                                    <p:set>
                                      <p:cBhvr>
                                        <p:cTn id="29" dur="1" fill="hold">
                                          <p:stCondLst>
                                            <p:cond delay="0"/>
                                          </p:stCondLst>
                                        </p:cTn>
                                        <p:tgtEl>
                                          <p:spTgt spid="19116"/>
                                        </p:tgtEl>
                                        <p:attrNameLst>
                                          <p:attrName>style.visibility</p:attrName>
                                        </p:attrNameLst>
                                      </p:cBhvr>
                                      <p:to>
                                        <p:strVal val="visible"/>
                                      </p:to>
                                    </p:set>
                                    <p:animEffect transition="in" filter="diamond(in)">
                                      <p:cBhvr>
                                        <p:cTn id="30" dur="500"/>
                                        <p:tgtEl>
                                          <p:spTgt spid="19116"/>
                                        </p:tgtEl>
                                      </p:cBhvr>
                                    </p:animEffect>
                                  </p:childTnLst>
                                </p:cTn>
                              </p:par>
                            </p:childTnLst>
                          </p:cTn>
                        </p:par>
                      </p:childTnLst>
                    </p:cTn>
                  </p:par>
                  <p:par>
                    <p:cTn id="31" fill="hold">
                      <p:stCondLst>
                        <p:cond delay="indefinite"/>
                      </p:stCondLst>
                      <p:childTnLst>
                        <p:par>
                          <p:cTn id="32" fill="hold">
                            <p:stCondLst>
                              <p:cond delay="0"/>
                            </p:stCondLst>
                            <p:childTnLst>
                              <p:par>
                                <p:cTn id="33" presetID="8" presetClass="entr" presetSubtype="16" fill="hold" nodeType="clickEffect">
                                  <p:stCondLst>
                                    <p:cond delay="0"/>
                                  </p:stCondLst>
                                  <p:childTnLst>
                                    <p:set>
                                      <p:cBhvr>
                                        <p:cTn id="34" dur="1" fill="hold">
                                          <p:stCondLst>
                                            <p:cond delay="0"/>
                                          </p:stCondLst>
                                        </p:cTn>
                                        <p:tgtEl>
                                          <p:spTgt spid="19067"/>
                                        </p:tgtEl>
                                        <p:attrNameLst>
                                          <p:attrName>style.visibility</p:attrName>
                                        </p:attrNameLst>
                                      </p:cBhvr>
                                      <p:to>
                                        <p:strVal val="visible"/>
                                      </p:to>
                                    </p:set>
                                    <p:animEffect transition="in" filter="diamond(in)">
                                      <p:cBhvr>
                                        <p:cTn id="35" dur="500"/>
                                        <p:tgtEl>
                                          <p:spTgt spid="19067"/>
                                        </p:tgtEl>
                                      </p:cBhvr>
                                    </p:animEffect>
                                  </p:childTnLst>
                                </p:cTn>
                              </p:par>
                            </p:childTnLst>
                          </p:cTn>
                        </p:par>
                      </p:childTnLst>
                    </p:cTn>
                  </p:par>
                  <p:par>
                    <p:cTn id="36" fill="hold">
                      <p:stCondLst>
                        <p:cond delay="indefinite"/>
                      </p:stCondLst>
                      <p:childTnLst>
                        <p:par>
                          <p:cTn id="37" fill="hold">
                            <p:stCondLst>
                              <p:cond delay="0"/>
                            </p:stCondLst>
                            <p:childTnLst>
                              <p:par>
                                <p:cTn id="38" presetID="8" presetClass="entr" presetSubtype="16" fill="hold" nodeType="clickEffect">
                                  <p:stCondLst>
                                    <p:cond delay="0"/>
                                  </p:stCondLst>
                                  <p:childTnLst>
                                    <p:set>
                                      <p:cBhvr>
                                        <p:cTn id="39" dur="1" fill="hold">
                                          <p:stCondLst>
                                            <p:cond delay="0"/>
                                          </p:stCondLst>
                                        </p:cTn>
                                        <p:tgtEl>
                                          <p:spTgt spid="19066"/>
                                        </p:tgtEl>
                                        <p:attrNameLst>
                                          <p:attrName>style.visibility</p:attrName>
                                        </p:attrNameLst>
                                      </p:cBhvr>
                                      <p:to>
                                        <p:strVal val="visible"/>
                                      </p:to>
                                    </p:set>
                                    <p:animEffect transition="in" filter="diamond(in)">
                                      <p:cBhvr>
                                        <p:cTn id="40" dur="500"/>
                                        <p:tgtEl>
                                          <p:spTgt spid="19066"/>
                                        </p:tgtEl>
                                      </p:cBhvr>
                                    </p:animEffect>
                                  </p:childTnLst>
                                </p:cTn>
                              </p:par>
                            </p:childTnLst>
                          </p:cTn>
                        </p:par>
                      </p:childTnLst>
                    </p:cTn>
                  </p:par>
                  <p:par>
                    <p:cTn id="41" fill="hold">
                      <p:stCondLst>
                        <p:cond delay="indefinite"/>
                      </p:stCondLst>
                      <p:childTnLst>
                        <p:par>
                          <p:cTn id="42" fill="hold">
                            <p:stCondLst>
                              <p:cond delay="0"/>
                            </p:stCondLst>
                            <p:childTnLst>
                              <p:par>
                                <p:cTn id="43" presetID="8" presetClass="entr" presetSubtype="16" fill="hold" nodeType="clickEffect">
                                  <p:stCondLst>
                                    <p:cond delay="0"/>
                                  </p:stCondLst>
                                  <p:childTnLst>
                                    <p:set>
                                      <p:cBhvr>
                                        <p:cTn id="44" dur="1" fill="hold">
                                          <p:stCondLst>
                                            <p:cond delay="0"/>
                                          </p:stCondLst>
                                        </p:cTn>
                                        <p:tgtEl>
                                          <p:spTgt spid="19063"/>
                                        </p:tgtEl>
                                        <p:attrNameLst>
                                          <p:attrName>style.visibility</p:attrName>
                                        </p:attrNameLst>
                                      </p:cBhvr>
                                      <p:to>
                                        <p:strVal val="visible"/>
                                      </p:to>
                                    </p:set>
                                    <p:animEffect transition="in" filter="diamond(in)">
                                      <p:cBhvr>
                                        <p:cTn id="45" dur="500"/>
                                        <p:tgtEl>
                                          <p:spTgt spid="19063"/>
                                        </p:tgtEl>
                                      </p:cBhvr>
                                    </p:animEffect>
                                  </p:childTnLst>
                                </p:cTn>
                              </p:par>
                            </p:childTnLst>
                          </p:cTn>
                        </p:par>
                      </p:childTnLst>
                    </p:cTn>
                  </p:par>
                  <p:par>
                    <p:cTn id="46" fill="hold">
                      <p:stCondLst>
                        <p:cond delay="indefinite"/>
                      </p:stCondLst>
                      <p:childTnLst>
                        <p:par>
                          <p:cTn id="47" fill="hold">
                            <p:stCondLst>
                              <p:cond delay="0"/>
                            </p:stCondLst>
                            <p:childTnLst>
                              <p:par>
                                <p:cTn id="48" presetID="8" presetClass="entr" presetSubtype="16" fill="hold" nodeType="clickEffect">
                                  <p:stCondLst>
                                    <p:cond delay="0"/>
                                  </p:stCondLst>
                                  <p:childTnLst>
                                    <p:set>
                                      <p:cBhvr>
                                        <p:cTn id="49" dur="1" fill="hold">
                                          <p:stCondLst>
                                            <p:cond delay="0"/>
                                          </p:stCondLst>
                                        </p:cTn>
                                        <p:tgtEl>
                                          <p:spTgt spid="19064"/>
                                        </p:tgtEl>
                                        <p:attrNameLst>
                                          <p:attrName>style.visibility</p:attrName>
                                        </p:attrNameLst>
                                      </p:cBhvr>
                                      <p:to>
                                        <p:strVal val="visible"/>
                                      </p:to>
                                    </p:set>
                                    <p:animEffect transition="in" filter="diamond(in)">
                                      <p:cBhvr>
                                        <p:cTn id="50" dur="500"/>
                                        <p:tgtEl>
                                          <p:spTgt spid="19064"/>
                                        </p:tgtEl>
                                      </p:cBhvr>
                                    </p:animEffect>
                                  </p:childTnLst>
                                </p:cTn>
                              </p:par>
                            </p:childTnLst>
                          </p:cTn>
                        </p:par>
                      </p:childTnLst>
                    </p:cTn>
                  </p:par>
                  <p:par>
                    <p:cTn id="51" fill="hold">
                      <p:stCondLst>
                        <p:cond delay="indefinite"/>
                      </p:stCondLst>
                      <p:childTnLst>
                        <p:par>
                          <p:cTn id="52" fill="hold">
                            <p:stCondLst>
                              <p:cond delay="0"/>
                            </p:stCondLst>
                            <p:childTnLst>
                              <p:par>
                                <p:cTn id="53" presetID="8" presetClass="entr" presetSubtype="16" fill="hold" nodeType="clickEffect">
                                  <p:stCondLst>
                                    <p:cond delay="0"/>
                                  </p:stCondLst>
                                  <p:childTnLst>
                                    <p:set>
                                      <p:cBhvr>
                                        <p:cTn id="54" dur="1" fill="hold">
                                          <p:stCondLst>
                                            <p:cond delay="0"/>
                                          </p:stCondLst>
                                        </p:cTn>
                                        <p:tgtEl>
                                          <p:spTgt spid="19070"/>
                                        </p:tgtEl>
                                        <p:attrNameLst>
                                          <p:attrName>style.visibility</p:attrName>
                                        </p:attrNameLst>
                                      </p:cBhvr>
                                      <p:to>
                                        <p:strVal val="visible"/>
                                      </p:to>
                                    </p:set>
                                    <p:animEffect transition="in" filter="diamond(in)">
                                      <p:cBhvr>
                                        <p:cTn id="55" dur="500"/>
                                        <p:tgtEl>
                                          <p:spTgt spid="19070"/>
                                        </p:tgtEl>
                                      </p:cBhvr>
                                    </p:animEffect>
                                  </p:childTnLst>
                                </p:cTn>
                              </p:par>
                            </p:childTnLst>
                          </p:cTn>
                        </p:par>
                      </p:childTnLst>
                    </p:cTn>
                  </p:par>
                  <p:par>
                    <p:cTn id="56" fill="hold">
                      <p:stCondLst>
                        <p:cond delay="indefinite"/>
                      </p:stCondLst>
                      <p:childTnLst>
                        <p:par>
                          <p:cTn id="57" fill="hold">
                            <p:stCondLst>
                              <p:cond delay="0"/>
                            </p:stCondLst>
                            <p:childTnLst>
                              <p:par>
                                <p:cTn id="58" presetID="8" presetClass="entr" presetSubtype="16" fill="hold" nodeType="clickEffect">
                                  <p:stCondLst>
                                    <p:cond delay="0"/>
                                  </p:stCondLst>
                                  <p:childTnLst>
                                    <p:set>
                                      <p:cBhvr>
                                        <p:cTn id="59" dur="1" fill="hold">
                                          <p:stCondLst>
                                            <p:cond delay="0"/>
                                          </p:stCondLst>
                                        </p:cTn>
                                        <p:tgtEl>
                                          <p:spTgt spid="19062"/>
                                        </p:tgtEl>
                                        <p:attrNameLst>
                                          <p:attrName>style.visibility</p:attrName>
                                        </p:attrNameLst>
                                      </p:cBhvr>
                                      <p:to>
                                        <p:strVal val="visible"/>
                                      </p:to>
                                    </p:set>
                                    <p:animEffect transition="in" filter="diamond(in)">
                                      <p:cBhvr>
                                        <p:cTn id="60" dur="500"/>
                                        <p:tgtEl>
                                          <p:spTgt spid="19062"/>
                                        </p:tgtEl>
                                      </p:cBhvr>
                                    </p:animEffect>
                                  </p:childTnLst>
                                </p:cTn>
                              </p:par>
                            </p:childTnLst>
                          </p:cTn>
                        </p:par>
                      </p:childTnLst>
                    </p:cTn>
                  </p:par>
                  <p:par>
                    <p:cTn id="61" fill="hold">
                      <p:stCondLst>
                        <p:cond delay="indefinite"/>
                      </p:stCondLst>
                      <p:childTnLst>
                        <p:par>
                          <p:cTn id="62" fill="hold">
                            <p:stCondLst>
                              <p:cond delay="0"/>
                            </p:stCondLst>
                            <p:childTnLst>
                              <p:par>
                                <p:cTn id="63" presetID="8" presetClass="entr" presetSubtype="16" fill="hold" nodeType="clickEffect">
                                  <p:stCondLst>
                                    <p:cond delay="0"/>
                                  </p:stCondLst>
                                  <p:childTnLst>
                                    <p:set>
                                      <p:cBhvr>
                                        <p:cTn id="64" dur="1" fill="hold">
                                          <p:stCondLst>
                                            <p:cond delay="0"/>
                                          </p:stCondLst>
                                        </p:cTn>
                                        <p:tgtEl>
                                          <p:spTgt spid="19061"/>
                                        </p:tgtEl>
                                        <p:attrNameLst>
                                          <p:attrName>style.visibility</p:attrName>
                                        </p:attrNameLst>
                                      </p:cBhvr>
                                      <p:to>
                                        <p:strVal val="visible"/>
                                      </p:to>
                                    </p:set>
                                    <p:animEffect transition="in" filter="diamond(in)">
                                      <p:cBhvr>
                                        <p:cTn id="65" dur="500"/>
                                        <p:tgtEl>
                                          <p:spTgt spid="19061"/>
                                        </p:tgtEl>
                                      </p:cBhvr>
                                    </p:animEffect>
                                  </p:childTnLst>
                                </p:cTn>
                              </p:par>
                              <p:par>
                                <p:cTn id="66" presetID="8" presetClass="exit" presetSubtype="16" fill="hold" nodeType="withEffect">
                                  <p:stCondLst>
                                    <p:cond delay="0"/>
                                  </p:stCondLst>
                                  <p:childTnLst>
                                    <p:animEffect transition="out" filter="diamond(in)">
                                      <p:cBhvr>
                                        <p:cTn id="67" dur="2000"/>
                                        <p:tgtEl>
                                          <p:spTgt spid="19138"/>
                                        </p:tgtEl>
                                      </p:cBhvr>
                                    </p:animEffect>
                                    <p:set>
                                      <p:cBhvr>
                                        <p:cTn id="68" dur="1" fill="hold">
                                          <p:stCondLst>
                                            <p:cond delay="1999"/>
                                          </p:stCondLst>
                                        </p:cTn>
                                        <p:tgtEl>
                                          <p:spTgt spid="19138"/>
                                        </p:tgtEl>
                                        <p:attrNameLst>
                                          <p:attrName>style.visibility</p:attrName>
                                        </p:attrNameLst>
                                      </p:cBhvr>
                                      <p:to>
                                        <p:strVal val="hidden"/>
                                      </p:to>
                                    </p:set>
                                  </p:childTnLst>
                                </p:cTn>
                              </p:par>
                            </p:childTnLst>
                          </p:cTn>
                        </p:par>
                      </p:childTnLst>
                    </p:cTn>
                  </p:par>
                  <p:par>
                    <p:cTn id="69" fill="hold">
                      <p:stCondLst>
                        <p:cond delay="indefinite"/>
                      </p:stCondLst>
                      <p:childTnLst>
                        <p:par>
                          <p:cTn id="70" fill="hold">
                            <p:stCondLst>
                              <p:cond delay="0"/>
                            </p:stCondLst>
                            <p:childTnLst>
                              <p:par>
                                <p:cTn id="71" presetID="8" presetClass="exit" presetSubtype="16" fill="hold" nodeType="clickEffect">
                                  <p:stCondLst>
                                    <p:cond delay="0"/>
                                  </p:stCondLst>
                                  <p:childTnLst>
                                    <p:animEffect transition="out" filter="diamond(in)">
                                      <p:cBhvr>
                                        <p:cTn id="72" dur="2000"/>
                                        <p:tgtEl>
                                          <p:spTgt spid="19137"/>
                                        </p:tgtEl>
                                      </p:cBhvr>
                                    </p:animEffect>
                                    <p:set>
                                      <p:cBhvr>
                                        <p:cTn id="73" dur="1" fill="hold">
                                          <p:stCondLst>
                                            <p:cond delay="1999"/>
                                          </p:stCondLst>
                                        </p:cTn>
                                        <p:tgtEl>
                                          <p:spTgt spid="1913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882" name="Group 426"/>
          <p:cNvGraphicFramePr>
            <a:graphicFrameLocks noGrp="1"/>
          </p:cNvGraphicFramePr>
          <p:nvPr/>
        </p:nvGraphicFramePr>
        <p:xfrm>
          <a:off x="2700338" y="260350"/>
          <a:ext cx="4751387" cy="6113463"/>
        </p:xfrm>
        <a:graphic>
          <a:graphicData uri="http://schemas.openxmlformats.org/drawingml/2006/table">
            <a:tbl>
              <a:tblPr/>
              <a:tblGrid>
                <a:gridCol w="920750"/>
                <a:gridCol w="441325"/>
                <a:gridCol w="725487"/>
                <a:gridCol w="1600200"/>
                <a:gridCol w="1063625"/>
              </a:tblGrid>
              <a:tr h="407988">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1000" b="1" i="0" u="none" strike="noStrike" cap="none" normalizeH="0" baseline="0" smtClean="0">
                          <a:ln>
                            <a:noFill/>
                          </a:ln>
                          <a:solidFill>
                            <a:schemeClr val="tx1"/>
                          </a:solidFill>
                          <a:effectLst>
                            <a:outerShdw blurRad="38100" dist="38100" dir="2700000" algn="tl">
                              <a:srgbClr val="000000"/>
                            </a:outerShdw>
                          </a:effectLst>
                          <a:latin typeface="Arial" charset="0"/>
                        </a:rPr>
                        <a: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endParaRPr kumimoji="0" lang="ru-RU" sz="1000" b="1"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1000" b="1" i="0" u="none" strike="noStrike" cap="none" normalizeH="0" baseline="0" smtClean="0">
                          <a:ln>
                            <a:noFill/>
                          </a:ln>
                          <a:solidFill>
                            <a:schemeClr val="tx1"/>
                          </a:solidFill>
                          <a:effectLst>
                            <a:outerShdw blurRad="38100" dist="38100" dir="2700000" algn="tl">
                              <a:srgbClr val="000000"/>
                            </a:outerShdw>
                          </a:effectLst>
                          <a:latin typeface="Arial" charset="0"/>
                        </a:rPr>
                        <a:t>Позиция</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1000" b="1" i="0" u="none" strike="noStrike" cap="none" normalizeH="0" baseline="0" smtClean="0">
                          <a:ln>
                            <a:noFill/>
                          </a:ln>
                          <a:solidFill>
                            <a:schemeClr val="tx1"/>
                          </a:solidFill>
                          <a:effectLst>
                            <a:outerShdw blurRad="38100" dist="38100" dir="2700000" algn="tl">
                              <a:srgbClr val="000000"/>
                            </a:outerShdw>
                          </a:effectLst>
                          <a:latin typeface="Arial" charset="0"/>
                        </a:rPr>
                        <a:t>Имя</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1000" b="1" i="0" u="none" strike="noStrike" cap="none" normalizeH="0" baseline="0" smtClean="0">
                          <a:ln>
                            <a:noFill/>
                          </a:ln>
                          <a:solidFill>
                            <a:schemeClr val="tx1"/>
                          </a:solidFill>
                          <a:effectLst>
                            <a:outerShdw blurRad="38100" dist="38100" dir="2700000" algn="tl">
                              <a:srgbClr val="000000"/>
                            </a:outerShdw>
                          </a:effectLst>
                          <a:latin typeface="Arial" charset="0"/>
                        </a:rPr>
                        <a:t>Год рождения</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63550">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2800" b="0" i="0" u="none" strike="noStrike" cap="none" normalizeH="0" baseline="0" smtClean="0">
                          <a:ln>
                            <a:noFill/>
                          </a:ln>
                          <a:solidFill>
                            <a:schemeClr val="tx1"/>
                          </a:solidFill>
                          <a:effectLst>
                            <a:outerShdw blurRad="38100" dist="38100" dir="2700000" algn="tl">
                              <a:srgbClr val="000000"/>
                            </a:outerShdw>
                          </a:effectLst>
                          <a:latin typeface="Arial" charset="0"/>
                        </a:rPr>
                        <a:t>14</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endParaRPr kumimoji="0" lang="ru-RU" sz="8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altLang="zh-CN" sz="1400" b="0" i="0" u="none" strike="noStrike" cap="none" normalizeH="0" baseline="0" smtClean="0">
                          <a:ln>
                            <a:noFill/>
                          </a:ln>
                          <a:solidFill>
                            <a:schemeClr val="tx1"/>
                          </a:solidFill>
                          <a:effectLst/>
                          <a:latin typeface="Arial" charset="0"/>
                          <a:hlinkClick r:id="rId3" tooltip="Полузащитник (футбол)"/>
                        </a:rPr>
                        <a:t>ПЗ</a:t>
                      </a:r>
                      <a:r>
                        <a:rPr kumimoji="0" lang="ru-RU" altLang="zh-CN" sz="1400" b="0" i="0" u="none" strike="noStrike" cap="none" normalizeH="0" baseline="0" smtClean="0">
                          <a:ln>
                            <a:noFill/>
                          </a:ln>
                          <a:solidFill>
                            <a:schemeClr val="tx1"/>
                          </a:solidFill>
                          <a:effectLst/>
                          <a:latin typeface="Arial" charset="0"/>
                        </a:rPr>
                        <a:t> </a:t>
                      </a:r>
                      <a:endParaRPr kumimoji="0" lang="ru-RU"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altLang="zh-CN" sz="1400" b="1" i="0" u="none" strike="noStrike" cap="none" normalizeH="0" baseline="0" smtClean="0">
                          <a:ln>
                            <a:noFill/>
                          </a:ln>
                          <a:solidFill>
                            <a:schemeClr val="tx1"/>
                          </a:solidFill>
                          <a:effectLst>
                            <a:outerShdw blurRad="38100" dist="38100" dir="2700000" algn="tl">
                              <a:srgbClr val="000000"/>
                            </a:outerShdw>
                          </a:effectLst>
                          <a:latin typeface="Arial" charset="0"/>
                          <a:hlinkClick r:id="rId4" tooltip="Уолкотт, Тео"/>
                        </a:rPr>
                        <a:t>Тео Уолкотт</a:t>
                      </a:r>
                      <a:r>
                        <a:rPr kumimoji="0" lang="ru-RU" altLang="zh-CN" sz="2800" b="0" i="0" u="none" strike="noStrike" cap="none" normalizeH="0" baseline="0" smtClean="0">
                          <a:ln>
                            <a:noFill/>
                          </a:ln>
                          <a:solidFill>
                            <a:schemeClr val="tx1"/>
                          </a:solidFill>
                          <a:effectLst>
                            <a:outerShdw blurRad="38100" dist="38100" dir="2700000" algn="tl">
                              <a:srgbClr val="000000"/>
                            </a:outerShdw>
                          </a:effectLst>
                          <a:latin typeface="Arial" charset="0"/>
                        </a:rPr>
                        <a:t> </a:t>
                      </a:r>
                      <a:endParaRPr kumimoji="0" lang="ru-RU" sz="28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1400" b="1" i="0" u="none" strike="noStrike" cap="none" normalizeH="0" baseline="0" smtClean="0">
                          <a:ln>
                            <a:noFill/>
                          </a:ln>
                          <a:solidFill>
                            <a:schemeClr val="tx1"/>
                          </a:solidFill>
                          <a:effectLst>
                            <a:outerShdw blurRad="38100" dist="38100" dir="2700000" algn="tl">
                              <a:srgbClr val="000000"/>
                            </a:outerShdw>
                          </a:effectLst>
                          <a:latin typeface="Arial" charset="0"/>
                        </a:rPr>
                        <a:t>1989</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r>
              <a:tr h="463550">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2800" b="0" i="0" u="none" strike="noStrike" cap="none" normalizeH="0" baseline="0" smtClean="0">
                          <a:ln>
                            <a:noFill/>
                          </a:ln>
                          <a:solidFill>
                            <a:schemeClr val="tx1"/>
                          </a:solidFill>
                          <a:effectLst>
                            <a:outerShdw blurRad="38100" dist="38100" dir="2700000" algn="tl">
                              <a:srgbClr val="000000"/>
                            </a:outerShdw>
                          </a:effectLst>
                          <a:latin typeface="Arial" charset="0"/>
                        </a:rPr>
                        <a:t>15</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endParaRPr kumimoji="0" lang="ru-RU" sz="8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altLang="zh-CN" sz="1400" b="0" i="0" u="none" strike="noStrike" cap="none" normalizeH="0" baseline="0" smtClean="0">
                          <a:ln>
                            <a:noFill/>
                          </a:ln>
                          <a:solidFill>
                            <a:schemeClr val="tx1"/>
                          </a:solidFill>
                          <a:effectLst/>
                          <a:latin typeface="Arial" charset="0"/>
                          <a:hlinkClick r:id="rId3" tooltip="Полузащитник (футбол)"/>
                        </a:rPr>
                        <a:t>ПЗ</a:t>
                      </a:r>
                      <a:r>
                        <a:rPr kumimoji="0" lang="ru-RU" altLang="zh-CN" sz="1400" b="0" i="0" u="none" strike="noStrike" cap="none" normalizeH="0" baseline="0" smtClean="0">
                          <a:ln>
                            <a:noFill/>
                          </a:ln>
                          <a:solidFill>
                            <a:schemeClr val="tx1"/>
                          </a:solidFill>
                          <a:effectLst/>
                          <a:latin typeface="Arial" charset="0"/>
                        </a:rPr>
                        <a:t> </a:t>
                      </a:r>
                      <a:endParaRPr kumimoji="0" lang="ru-RU"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altLang="zh-CN" sz="1400" b="1" i="0" u="none" strike="noStrike" cap="none" normalizeH="0" baseline="0" smtClean="0">
                          <a:ln>
                            <a:noFill/>
                          </a:ln>
                          <a:solidFill>
                            <a:schemeClr val="tx1"/>
                          </a:solidFill>
                          <a:effectLst>
                            <a:outerShdw blurRad="38100" dist="38100" dir="2700000" algn="tl">
                              <a:srgbClr val="000000"/>
                            </a:outerShdw>
                          </a:effectLst>
                          <a:latin typeface="Arial" charset="0"/>
                          <a:hlinkClick r:id="rId5" tooltip="Перейра Невес Денилсон"/>
                        </a:rPr>
                        <a:t>Перейра Невес Денилсон</a:t>
                      </a:r>
                      <a:r>
                        <a:rPr kumimoji="0" lang="ru-RU" altLang="zh-CN" sz="1400" b="0" i="0" u="none" strike="noStrike" cap="none" normalizeH="0" baseline="0" smtClean="0">
                          <a:ln>
                            <a:noFill/>
                          </a:ln>
                          <a:solidFill>
                            <a:schemeClr val="tx1"/>
                          </a:solidFill>
                          <a:effectLst>
                            <a:outerShdw blurRad="38100" dist="38100" dir="2700000" algn="tl">
                              <a:srgbClr val="000000"/>
                            </a:outerShdw>
                          </a:effectLst>
                          <a:latin typeface="Arial" charset="0"/>
                        </a:rPr>
                        <a:t> </a:t>
                      </a:r>
                      <a:endParaRPr kumimoji="0" lang="ru-RU" sz="14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1400" b="1" i="0" u="none" strike="noStrike" cap="none" normalizeH="0" baseline="0" smtClean="0">
                          <a:ln>
                            <a:noFill/>
                          </a:ln>
                          <a:solidFill>
                            <a:schemeClr val="tx1"/>
                          </a:solidFill>
                          <a:effectLst>
                            <a:outerShdw blurRad="38100" dist="38100" dir="2700000" algn="tl">
                              <a:srgbClr val="000000"/>
                            </a:outerShdw>
                          </a:effectLst>
                          <a:latin typeface="Arial" charset="0"/>
                        </a:rPr>
                        <a:t>1988</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63550">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2800" b="0" i="0" u="none" strike="noStrike" cap="none" normalizeH="0" baseline="0" smtClean="0">
                          <a:ln>
                            <a:noFill/>
                          </a:ln>
                          <a:solidFill>
                            <a:schemeClr val="tx1"/>
                          </a:solidFill>
                          <a:effectLst>
                            <a:outerShdw blurRad="38100" dist="38100" dir="2700000" algn="tl">
                              <a:srgbClr val="000000"/>
                            </a:outerShdw>
                          </a:effectLst>
                          <a:latin typeface="Arial" charset="0"/>
                        </a:rPr>
                        <a:t>16</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endParaRPr kumimoji="0" lang="ru-RU" sz="8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altLang="zh-CN" sz="1400" b="0" i="0" u="none" strike="noStrike" cap="none" normalizeH="0" baseline="0" smtClean="0">
                          <a:ln>
                            <a:noFill/>
                          </a:ln>
                          <a:solidFill>
                            <a:schemeClr val="tx1"/>
                          </a:solidFill>
                          <a:effectLst/>
                          <a:latin typeface="Arial" charset="0"/>
                          <a:hlinkClick r:id="rId3" tooltip="Полузащитник (футбол)"/>
                        </a:rPr>
                        <a:t>ПЗ</a:t>
                      </a:r>
                      <a:r>
                        <a:rPr kumimoji="0" lang="ru-RU" altLang="zh-CN" sz="1400" b="0" i="0" u="none" strike="noStrike" cap="none" normalizeH="0" baseline="0" smtClean="0">
                          <a:ln>
                            <a:noFill/>
                          </a:ln>
                          <a:solidFill>
                            <a:schemeClr val="tx1"/>
                          </a:solidFill>
                          <a:effectLst/>
                          <a:latin typeface="Arial" charset="0"/>
                        </a:rPr>
                        <a:t> </a:t>
                      </a:r>
                      <a:endParaRPr kumimoji="0" lang="ru-RU"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altLang="zh-CN" sz="1400" b="1" i="0" u="none" strike="noStrike" cap="none" normalizeH="0" baseline="0" smtClean="0">
                          <a:ln>
                            <a:noFill/>
                          </a:ln>
                          <a:solidFill>
                            <a:schemeClr val="tx1"/>
                          </a:solidFill>
                          <a:effectLst>
                            <a:outerShdw blurRad="38100" dist="38100" dir="2700000" algn="tl">
                              <a:srgbClr val="000000"/>
                            </a:outerShdw>
                          </a:effectLst>
                          <a:latin typeface="Arial" charset="0"/>
                          <a:hlinkClick r:id="rId6" tooltip="Рэмси, Аарон"/>
                        </a:rPr>
                        <a:t>Аарон Рэмси</a:t>
                      </a:r>
                      <a:r>
                        <a:rPr kumimoji="0" lang="ru-RU" altLang="zh-CN" sz="1400" b="0" i="0" u="none" strike="noStrike" cap="none" normalizeH="0" baseline="0" smtClean="0">
                          <a:ln>
                            <a:noFill/>
                          </a:ln>
                          <a:solidFill>
                            <a:schemeClr val="tx1"/>
                          </a:solidFill>
                          <a:effectLst>
                            <a:outerShdw blurRad="38100" dist="38100" dir="2700000" algn="tl">
                              <a:srgbClr val="000000"/>
                            </a:outerShdw>
                          </a:effectLst>
                          <a:latin typeface="Arial" charset="0"/>
                        </a:rPr>
                        <a:t> </a:t>
                      </a:r>
                      <a:endParaRPr kumimoji="0" lang="ru-RU" sz="14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1400" b="1" i="0" u="none" strike="noStrike" cap="none" normalizeH="0" baseline="0" smtClean="0">
                          <a:ln>
                            <a:noFill/>
                          </a:ln>
                          <a:solidFill>
                            <a:schemeClr val="tx1"/>
                          </a:solidFill>
                          <a:effectLst>
                            <a:outerShdw blurRad="38100" dist="38100" dir="2700000" algn="tl">
                              <a:srgbClr val="000000"/>
                            </a:outerShdw>
                          </a:effectLst>
                          <a:latin typeface="Arial" charset="0"/>
                        </a:rPr>
                        <a:t>1990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23875">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2800" b="0" i="0" u="none" strike="noStrike" cap="none" normalizeH="0" baseline="0" smtClean="0">
                          <a:ln>
                            <a:noFill/>
                          </a:ln>
                          <a:solidFill>
                            <a:schemeClr val="tx1"/>
                          </a:solidFill>
                          <a:effectLst>
                            <a:outerShdw blurRad="38100" dist="38100" dir="2700000" algn="tl">
                              <a:srgbClr val="000000"/>
                            </a:outerShdw>
                          </a:effectLst>
                          <a:latin typeface="Arial" charset="0"/>
                        </a:rPr>
                        <a:t>17</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endParaRPr kumimoji="0" lang="ru-RU" sz="8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altLang="zh-CN" sz="1400" b="0" i="0" u="none" strike="noStrike" cap="none" normalizeH="0" baseline="0" smtClean="0">
                          <a:ln>
                            <a:noFill/>
                          </a:ln>
                          <a:solidFill>
                            <a:schemeClr val="tx1"/>
                          </a:solidFill>
                          <a:effectLst/>
                          <a:latin typeface="Arial" charset="0"/>
                          <a:hlinkClick r:id="rId3" tooltip="Полузащитник (футбол)"/>
                        </a:rPr>
                        <a:t>ПЗ</a:t>
                      </a:r>
                      <a:r>
                        <a:rPr kumimoji="0" lang="ru-RU" altLang="zh-CN" sz="1400" b="0" i="0" u="none" strike="noStrike" cap="none" normalizeH="0" baseline="0" smtClean="0">
                          <a:ln>
                            <a:noFill/>
                          </a:ln>
                          <a:solidFill>
                            <a:schemeClr val="tx1"/>
                          </a:solidFill>
                          <a:effectLst/>
                          <a:latin typeface="Arial" charset="0"/>
                        </a:rPr>
                        <a:t> </a:t>
                      </a:r>
                      <a:endParaRPr kumimoji="0" lang="ru-RU" sz="1400" b="0" i="0" u="none" strike="noStrike" cap="none" normalizeH="0" baseline="0" smtClean="0">
                        <a:ln>
                          <a:noFill/>
                        </a:ln>
                        <a:solidFill>
                          <a:schemeClr val="tx1"/>
                        </a:solidFill>
                        <a:effectLst/>
                        <a:latin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altLang="zh-CN" sz="1400" b="1" i="0" u="none" strike="noStrike" cap="none" normalizeH="0" baseline="0" smtClean="0">
                          <a:ln>
                            <a:noFill/>
                          </a:ln>
                          <a:solidFill>
                            <a:schemeClr val="tx1"/>
                          </a:solidFill>
                          <a:effectLst>
                            <a:outerShdw blurRad="38100" dist="38100" dir="2700000" algn="tl">
                              <a:srgbClr val="000000"/>
                            </a:outerShdw>
                          </a:effectLst>
                          <a:latin typeface="Arial" charset="0"/>
                          <a:hlinkClick r:id="rId7" tooltip="Сонг-Билонг, Александр"/>
                        </a:rPr>
                        <a:t>Александр Сонг-Билонг</a:t>
                      </a:r>
                      <a:r>
                        <a:rPr kumimoji="0" lang="ru-RU" altLang="zh-CN" sz="1000" b="1" i="0" u="none" strike="noStrike" cap="none" normalizeH="0" baseline="0" smtClean="0">
                          <a:ln>
                            <a:noFill/>
                          </a:ln>
                          <a:solidFill>
                            <a:schemeClr val="tx1"/>
                          </a:solidFill>
                          <a:effectLst>
                            <a:outerShdw blurRad="38100" dist="38100" dir="2700000" algn="tl">
                              <a:srgbClr val="000000"/>
                            </a:outerShdw>
                          </a:effectLst>
                          <a:latin typeface="Arial" charset="0"/>
                        </a:rPr>
                        <a:t> </a:t>
                      </a:r>
                      <a:endParaRPr kumimoji="0" lang="ru-RU" sz="1000" b="1"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1400" b="1" i="0" u="none" strike="noStrike" cap="none" normalizeH="0" baseline="0" smtClean="0">
                          <a:ln>
                            <a:noFill/>
                          </a:ln>
                          <a:solidFill>
                            <a:schemeClr val="tx1"/>
                          </a:solidFill>
                          <a:effectLst>
                            <a:outerShdw blurRad="38100" dist="38100" dir="2700000" algn="tl">
                              <a:srgbClr val="000000"/>
                            </a:outerShdw>
                          </a:effectLst>
                          <a:latin typeface="Arial" charset="0"/>
                        </a:rPr>
                        <a:t>1987</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61963">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2800" b="0" i="0" u="none" strike="noStrike" cap="none" normalizeH="0" baseline="0" smtClean="0">
                          <a:ln>
                            <a:noFill/>
                          </a:ln>
                          <a:solidFill>
                            <a:schemeClr val="tx1"/>
                          </a:solidFill>
                          <a:effectLst>
                            <a:outerShdw blurRad="38100" dist="38100" dir="2700000" algn="tl">
                              <a:srgbClr val="000000"/>
                            </a:outerShdw>
                          </a:effectLst>
                          <a:latin typeface="Arial" charset="0"/>
                        </a:rPr>
                        <a:t>18</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endParaRPr kumimoji="0" lang="ru-RU" sz="8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altLang="zh-CN" sz="1400" b="0" i="0" u="none" strike="noStrike" cap="none" normalizeH="0" baseline="0" smtClean="0">
                          <a:ln>
                            <a:noFill/>
                          </a:ln>
                          <a:solidFill>
                            <a:schemeClr val="tx1"/>
                          </a:solidFill>
                          <a:effectLst/>
                          <a:latin typeface="Arial" charset="0"/>
                          <a:hlinkClick r:id="rId8" tooltip="Защитник (футбол)"/>
                        </a:rPr>
                        <a:t>Защ</a:t>
                      </a:r>
                      <a:r>
                        <a:rPr kumimoji="0" lang="ru-RU" altLang="zh-CN" sz="1400" b="0" i="0" u="none" strike="noStrike" cap="none" normalizeH="0" baseline="0" smtClean="0">
                          <a:ln>
                            <a:noFill/>
                          </a:ln>
                          <a:solidFill>
                            <a:schemeClr val="tx1"/>
                          </a:solidFill>
                          <a:effectLst/>
                          <a:latin typeface="Arial" charset="0"/>
                        </a:rPr>
                        <a:t> </a:t>
                      </a:r>
                      <a:endParaRPr kumimoji="0" lang="ru-RU"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altLang="zh-CN" sz="1400" b="1" i="0" u="none" strike="noStrike" cap="none" normalizeH="0" baseline="0" smtClean="0">
                          <a:ln>
                            <a:noFill/>
                          </a:ln>
                          <a:solidFill>
                            <a:schemeClr val="tx1"/>
                          </a:solidFill>
                          <a:effectLst>
                            <a:outerShdw blurRad="38100" dist="38100" dir="2700000" algn="tl">
                              <a:srgbClr val="000000"/>
                            </a:outerShdw>
                          </a:effectLst>
                          <a:latin typeface="Arial" charset="0"/>
                          <a:hlinkClick r:id="rId9" tooltip="Сильвестр, Микаэль"/>
                        </a:rPr>
                        <a:t>Микаэль Сильвестр</a:t>
                      </a:r>
                      <a:r>
                        <a:rPr kumimoji="0" lang="ru-RU" altLang="zh-CN" sz="1400" b="0" i="0" u="none" strike="noStrike" cap="none" normalizeH="0" baseline="0" smtClean="0">
                          <a:ln>
                            <a:noFill/>
                          </a:ln>
                          <a:solidFill>
                            <a:schemeClr val="tx1"/>
                          </a:solidFill>
                          <a:effectLst>
                            <a:outerShdw blurRad="38100" dist="38100" dir="2700000" algn="tl">
                              <a:srgbClr val="000000"/>
                            </a:outerShdw>
                          </a:effectLst>
                          <a:latin typeface="Arial" charset="0"/>
                        </a:rPr>
                        <a:t> </a:t>
                      </a:r>
                      <a:endParaRPr kumimoji="0" lang="ru-RU" sz="14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1400" b="1" i="0" u="none" strike="noStrike" cap="none" normalizeH="0" baseline="0" smtClean="0">
                          <a:ln>
                            <a:noFill/>
                          </a:ln>
                          <a:solidFill>
                            <a:schemeClr val="tx1"/>
                          </a:solidFill>
                          <a:effectLst>
                            <a:outerShdw blurRad="38100" dist="38100" dir="2700000" algn="tl">
                              <a:srgbClr val="000000"/>
                            </a:outerShdw>
                          </a:effectLst>
                          <a:latin typeface="Arial" charset="0"/>
                        </a:rPr>
                        <a:t>1977</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63550">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2800" b="0" i="0" u="none" strike="noStrike" cap="none" normalizeH="0" baseline="0" smtClean="0">
                          <a:ln>
                            <a:noFill/>
                          </a:ln>
                          <a:solidFill>
                            <a:schemeClr val="tx1"/>
                          </a:solidFill>
                          <a:effectLst>
                            <a:outerShdw blurRad="38100" dist="38100" dir="2700000" algn="tl">
                              <a:srgbClr val="000000"/>
                            </a:outerShdw>
                          </a:effectLst>
                          <a:latin typeface="Arial" charset="0"/>
                        </a:rPr>
                        <a:t>19</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endParaRPr kumimoji="0" lang="ru-RU" sz="8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altLang="zh-CN" sz="1400" b="0" i="0" u="none" strike="noStrike" cap="none" normalizeH="0" baseline="0" smtClean="0">
                          <a:ln>
                            <a:noFill/>
                          </a:ln>
                          <a:solidFill>
                            <a:schemeClr val="tx1"/>
                          </a:solidFill>
                          <a:effectLst/>
                          <a:latin typeface="Arial" charset="0"/>
                          <a:hlinkClick r:id="rId3" tooltip="Полузащитник (футбол)"/>
                        </a:rPr>
                        <a:t>ПЗ</a:t>
                      </a:r>
                      <a:r>
                        <a:rPr kumimoji="0" lang="ru-RU" altLang="zh-CN" sz="1400" b="0" i="0" u="none" strike="noStrike" cap="none" normalizeH="0" baseline="0" smtClean="0">
                          <a:ln>
                            <a:noFill/>
                          </a:ln>
                          <a:solidFill>
                            <a:schemeClr val="tx1"/>
                          </a:solidFill>
                          <a:effectLst/>
                          <a:latin typeface="Arial" charset="0"/>
                        </a:rPr>
                        <a:t> </a:t>
                      </a:r>
                      <a:endParaRPr kumimoji="0" lang="ru-RU"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altLang="zh-CN" sz="1400" b="1" i="0" u="none" strike="noStrike" cap="none" normalizeH="0" baseline="0" smtClean="0">
                          <a:ln>
                            <a:noFill/>
                          </a:ln>
                          <a:solidFill>
                            <a:schemeClr val="tx1"/>
                          </a:solidFill>
                          <a:effectLst>
                            <a:outerShdw blurRad="38100" dist="38100" dir="2700000" algn="tl">
                              <a:srgbClr val="000000"/>
                            </a:outerShdw>
                          </a:effectLst>
                          <a:latin typeface="Arial" charset="0"/>
                          <a:hlinkClick r:id="rId10" tooltip="Уилшир, Джек"/>
                        </a:rPr>
                        <a:t>Джек Уилшир</a:t>
                      </a:r>
                      <a:r>
                        <a:rPr kumimoji="0" lang="ru-RU" altLang="zh-CN" sz="2800" b="0" i="0" u="none" strike="noStrike" cap="none" normalizeH="0" baseline="0" smtClean="0">
                          <a:ln>
                            <a:noFill/>
                          </a:ln>
                          <a:solidFill>
                            <a:schemeClr val="tx1"/>
                          </a:solidFill>
                          <a:effectLst>
                            <a:outerShdw blurRad="38100" dist="38100" dir="2700000" algn="tl">
                              <a:srgbClr val="000000"/>
                            </a:outerShdw>
                          </a:effectLst>
                          <a:latin typeface="Arial" charset="0"/>
                        </a:rPr>
                        <a:t> </a:t>
                      </a:r>
                      <a:endParaRPr kumimoji="0" lang="ru-RU" sz="28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1400" b="1" i="0" u="none" strike="noStrike" cap="none" normalizeH="0" baseline="0" smtClean="0">
                          <a:ln>
                            <a:noFill/>
                          </a:ln>
                          <a:solidFill>
                            <a:schemeClr val="tx1"/>
                          </a:solidFill>
                          <a:effectLst>
                            <a:outerShdw blurRad="38100" dist="38100" dir="2700000" algn="tl">
                              <a:srgbClr val="000000"/>
                            </a:outerShdw>
                          </a:effectLst>
                          <a:latin typeface="Arial" charset="0"/>
                        </a:rPr>
                        <a:t>1992</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63550">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2800" b="0" i="0" u="none" strike="noStrike" cap="none" normalizeH="0" baseline="0" smtClean="0">
                          <a:ln>
                            <a:noFill/>
                          </a:ln>
                          <a:solidFill>
                            <a:schemeClr val="tx1"/>
                          </a:solidFill>
                          <a:effectLst>
                            <a:outerShdw blurRad="38100" dist="38100" dir="2700000" algn="tl">
                              <a:srgbClr val="000000"/>
                            </a:outerShdw>
                          </a:effectLst>
                          <a:latin typeface="Arial" charset="0"/>
                        </a:rPr>
                        <a:t>20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endParaRPr kumimoji="0" lang="ru-RU" sz="8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altLang="zh-CN" sz="1400" b="0" i="0" u="none" strike="noStrike" cap="none" normalizeH="0" baseline="0" smtClean="0">
                          <a:ln>
                            <a:noFill/>
                          </a:ln>
                          <a:solidFill>
                            <a:schemeClr val="tx1"/>
                          </a:solidFill>
                          <a:effectLst/>
                          <a:latin typeface="Arial" charset="0"/>
                          <a:hlinkClick r:id="rId8" tooltip="Защитник (футбол)"/>
                        </a:rPr>
                        <a:t>Защ</a:t>
                      </a:r>
                      <a:r>
                        <a:rPr kumimoji="0" lang="ru-RU" altLang="zh-CN" sz="1400" b="0" i="0" u="none" strike="noStrike" cap="none" normalizeH="0" baseline="0" smtClean="0">
                          <a:ln>
                            <a:noFill/>
                          </a:ln>
                          <a:solidFill>
                            <a:schemeClr val="tx1"/>
                          </a:solidFill>
                          <a:effectLst/>
                          <a:latin typeface="Arial" charset="0"/>
                        </a:rPr>
                        <a:t> </a:t>
                      </a:r>
                      <a:endParaRPr kumimoji="0" lang="ru-RU"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altLang="zh-CN" sz="1400" b="1" i="0" u="none" strike="noStrike" cap="none" normalizeH="0" baseline="0" smtClean="0">
                          <a:ln>
                            <a:noFill/>
                          </a:ln>
                          <a:solidFill>
                            <a:schemeClr val="tx1"/>
                          </a:solidFill>
                          <a:effectLst>
                            <a:outerShdw blurRad="38100" dist="38100" dir="2700000" algn="tl">
                              <a:srgbClr val="000000"/>
                            </a:outerShdw>
                          </a:effectLst>
                          <a:latin typeface="Arial" charset="0"/>
                          <a:hlinkClick r:id="rId11" tooltip="Джуру, Йохан"/>
                        </a:rPr>
                        <a:t>Йохан Джуру</a:t>
                      </a:r>
                      <a:r>
                        <a:rPr kumimoji="0" lang="ru-RU" altLang="zh-CN" sz="1400" b="0" i="0" u="none" strike="noStrike" cap="none" normalizeH="0" baseline="0" smtClean="0">
                          <a:ln>
                            <a:noFill/>
                          </a:ln>
                          <a:solidFill>
                            <a:schemeClr val="tx1"/>
                          </a:solidFill>
                          <a:effectLst>
                            <a:outerShdw blurRad="38100" dist="38100" dir="2700000" algn="tl">
                              <a:srgbClr val="000000"/>
                            </a:outerShdw>
                          </a:effectLst>
                          <a:latin typeface="Arial" charset="0"/>
                        </a:rPr>
                        <a:t> </a:t>
                      </a:r>
                      <a:endParaRPr kumimoji="0" lang="ru-RU" sz="14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1400" b="1" i="0" u="none" strike="noStrike" cap="none" normalizeH="0" baseline="0" smtClean="0">
                          <a:ln>
                            <a:noFill/>
                          </a:ln>
                          <a:solidFill>
                            <a:schemeClr val="tx1"/>
                          </a:solidFill>
                          <a:effectLst>
                            <a:outerShdw blurRad="38100" dist="38100" dir="2700000" algn="tl">
                              <a:srgbClr val="000000"/>
                            </a:outerShdw>
                          </a:effectLst>
                          <a:latin typeface="Arial" charset="0"/>
                        </a:rPr>
                        <a:t>1987</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63550">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2800" b="0" i="0" u="none" strike="noStrike" cap="none" normalizeH="0" baseline="0" smtClean="0">
                          <a:ln>
                            <a:noFill/>
                          </a:ln>
                          <a:solidFill>
                            <a:schemeClr val="tx1"/>
                          </a:solidFill>
                          <a:effectLst>
                            <a:outerShdw blurRad="38100" dist="38100" dir="2700000" algn="tl">
                              <a:srgbClr val="000000"/>
                            </a:outerShdw>
                          </a:effectLst>
                          <a:latin typeface="Arial" charset="0"/>
                        </a:rPr>
                        <a:t>21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endParaRPr kumimoji="0" lang="ru-RU" sz="8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altLang="zh-CN" sz="1400" b="0" i="0" u="none" strike="noStrike" cap="none" normalizeH="0" baseline="0" smtClean="0">
                          <a:ln>
                            <a:noFill/>
                          </a:ln>
                          <a:solidFill>
                            <a:schemeClr val="tx1"/>
                          </a:solidFill>
                          <a:effectLst/>
                          <a:latin typeface="Arial" charset="0"/>
                          <a:hlinkClick r:id="rId12" tooltip="Вратарь"/>
                        </a:rPr>
                        <a:t>Вр</a:t>
                      </a:r>
                      <a:r>
                        <a:rPr kumimoji="0" lang="ru-RU" altLang="zh-CN" sz="1400" b="0" i="0" u="none" strike="noStrike" cap="none" normalizeH="0" baseline="0" smtClean="0">
                          <a:ln>
                            <a:noFill/>
                          </a:ln>
                          <a:solidFill>
                            <a:schemeClr val="tx1"/>
                          </a:solidFill>
                          <a:effectLst/>
                          <a:latin typeface="Arial" charset="0"/>
                        </a:rPr>
                        <a:t> </a:t>
                      </a:r>
                      <a:endParaRPr kumimoji="0" lang="ru-RU"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altLang="zh-CN" sz="1400" b="1" i="0" u="none" strike="noStrike" cap="none" normalizeH="0" baseline="0" smtClean="0">
                          <a:ln>
                            <a:noFill/>
                          </a:ln>
                          <a:solidFill>
                            <a:schemeClr val="tx1"/>
                          </a:solidFill>
                          <a:effectLst>
                            <a:outerShdw blurRad="38100" dist="38100" dir="2700000" algn="tl">
                              <a:srgbClr val="000000"/>
                            </a:outerShdw>
                          </a:effectLst>
                          <a:latin typeface="Arial" charset="0"/>
                          <a:hlinkClick r:id="rId13" tooltip="Фабиански, Лукаш"/>
                        </a:rPr>
                        <a:t>Лукаш Фабиански</a:t>
                      </a:r>
                      <a:r>
                        <a:rPr kumimoji="0" lang="ru-RU" altLang="zh-CN" sz="1400" b="0" i="0" u="none" strike="noStrike" cap="none" normalizeH="0" baseline="0" smtClean="0">
                          <a:ln>
                            <a:noFill/>
                          </a:ln>
                          <a:solidFill>
                            <a:schemeClr val="tx1"/>
                          </a:solidFill>
                          <a:effectLst>
                            <a:outerShdw blurRad="38100" dist="38100" dir="2700000" algn="tl">
                              <a:srgbClr val="000000"/>
                            </a:outerShdw>
                          </a:effectLst>
                          <a:latin typeface="Arial" charset="0"/>
                        </a:rPr>
                        <a:t> </a:t>
                      </a:r>
                      <a:endParaRPr kumimoji="0" lang="ru-RU" sz="14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1400" b="1" i="0" u="none" strike="noStrike" cap="none" normalizeH="0" baseline="0" smtClean="0">
                          <a:ln>
                            <a:noFill/>
                          </a:ln>
                          <a:solidFill>
                            <a:schemeClr val="tx1"/>
                          </a:solidFill>
                          <a:effectLst>
                            <a:outerShdw blurRad="38100" dist="38100" dir="2700000" algn="tl">
                              <a:srgbClr val="000000"/>
                            </a:outerShdw>
                          </a:effectLst>
                          <a:latin typeface="Arial" charset="0"/>
                        </a:rPr>
                        <a:t>1985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63550">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2800" b="0" i="0" u="none" strike="noStrike" cap="none" normalizeH="0" baseline="0" smtClean="0">
                          <a:ln>
                            <a:noFill/>
                          </a:ln>
                          <a:solidFill>
                            <a:schemeClr val="tx1"/>
                          </a:solidFill>
                          <a:effectLst>
                            <a:outerShdw blurRad="38100" dist="38100" dir="2700000" algn="tl">
                              <a:srgbClr val="000000"/>
                            </a:outerShdw>
                          </a:effectLst>
                          <a:latin typeface="Arial" charset="0"/>
                        </a:rPr>
                        <a:t>22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endParaRPr kumimoji="0" lang="ru-RU" sz="8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altLang="zh-CN" sz="1400" b="0" i="0" u="none" strike="noStrike" cap="none" normalizeH="0" baseline="0" smtClean="0">
                          <a:ln>
                            <a:noFill/>
                          </a:ln>
                          <a:solidFill>
                            <a:schemeClr val="tx1"/>
                          </a:solidFill>
                          <a:effectLst/>
                          <a:latin typeface="Arial" charset="0"/>
                          <a:hlinkClick r:id="rId8" tooltip="Защитник (футбол)"/>
                        </a:rPr>
                        <a:t>Защ</a:t>
                      </a:r>
                      <a:r>
                        <a:rPr kumimoji="0" lang="ru-RU" altLang="zh-CN" sz="1400" b="0" i="0" u="none" strike="noStrike" cap="none" normalizeH="0" baseline="0" smtClean="0">
                          <a:ln>
                            <a:noFill/>
                          </a:ln>
                          <a:solidFill>
                            <a:schemeClr val="tx1"/>
                          </a:solidFill>
                          <a:effectLst/>
                          <a:latin typeface="Arial" charset="0"/>
                        </a:rPr>
                        <a:t> </a:t>
                      </a:r>
                      <a:endParaRPr kumimoji="0" lang="ru-RU"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altLang="zh-CN" sz="1400" b="1" i="0" u="none" strike="noStrike" cap="none" normalizeH="0" baseline="0" smtClean="0">
                          <a:ln>
                            <a:noFill/>
                          </a:ln>
                          <a:solidFill>
                            <a:schemeClr val="tx1"/>
                          </a:solidFill>
                          <a:effectLst>
                            <a:outerShdw blurRad="38100" dist="38100" dir="2700000" algn="tl">
                              <a:srgbClr val="000000"/>
                            </a:outerShdw>
                          </a:effectLst>
                          <a:latin typeface="Arial" charset="0"/>
                          <a:hlinkClick r:id="rId14" tooltip="Клиши, Гаэль"/>
                        </a:rPr>
                        <a:t>Гаэль Клиши</a:t>
                      </a:r>
                      <a:r>
                        <a:rPr kumimoji="0" lang="ru-RU" altLang="zh-CN" sz="1400" b="0" i="0" u="none" strike="noStrike" cap="none" normalizeH="0" baseline="0" smtClean="0">
                          <a:ln>
                            <a:noFill/>
                          </a:ln>
                          <a:solidFill>
                            <a:schemeClr val="tx1"/>
                          </a:solidFill>
                          <a:effectLst>
                            <a:outerShdw blurRad="38100" dist="38100" dir="2700000" algn="tl">
                              <a:srgbClr val="000000"/>
                            </a:outerShdw>
                          </a:effectLst>
                          <a:latin typeface="Arial" charset="0"/>
                        </a:rPr>
                        <a:t> </a:t>
                      </a:r>
                      <a:endParaRPr kumimoji="0" lang="ru-RU" sz="14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1400" b="1" i="0" u="none" strike="noStrike" cap="none" normalizeH="0" baseline="0" smtClean="0">
                          <a:ln>
                            <a:noFill/>
                          </a:ln>
                          <a:solidFill>
                            <a:schemeClr val="tx1"/>
                          </a:solidFill>
                          <a:effectLst>
                            <a:outerShdw blurRad="38100" dist="38100" dir="2700000" algn="tl">
                              <a:srgbClr val="000000"/>
                            </a:outerShdw>
                          </a:effectLst>
                          <a:latin typeface="Arial" charset="0"/>
                        </a:rPr>
                        <a:t>1985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63550">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2800" b="0" i="0" u="none" strike="noStrike" cap="none" normalizeH="0" baseline="0" smtClean="0">
                          <a:ln>
                            <a:noFill/>
                          </a:ln>
                          <a:solidFill>
                            <a:schemeClr val="tx1"/>
                          </a:solidFill>
                          <a:effectLst>
                            <a:outerShdw blurRad="38100" dist="38100" dir="2700000" algn="tl">
                              <a:srgbClr val="000000"/>
                            </a:outerShdw>
                          </a:effectLst>
                          <a:latin typeface="Arial" charset="0"/>
                        </a:rPr>
                        <a:t>23</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endParaRPr kumimoji="0" lang="ru-RU" sz="8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altLang="zh-CN" sz="1400" b="0" i="0" u="none" strike="noStrike" cap="none" normalizeH="0" baseline="0" smtClean="0">
                          <a:ln>
                            <a:noFill/>
                          </a:ln>
                          <a:solidFill>
                            <a:schemeClr val="tx1"/>
                          </a:solidFill>
                          <a:effectLst/>
                          <a:latin typeface="Arial" charset="0"/>
                          <a:hlinkClick r:id="rId3" tooltip="Полузащитник (футбол)"/>
                        </a:rPr>
                        <a:t>ПЗ</a:t>
                      </a:r>
                      <a:r>
                        <a:rPr kumimoji="0" lang="ru-RU" altLang="zh-CN" sz="1400" b="0" i="0" u="none" strike="noStrike" cap="none" normalizeH="0" baseline="0" smtClean="0">
                          <a:ln>
                            <a:noFill/>
                          </a:ln>
                          <a:solidFill>
                            <a:schemeClr val="tx1"/>
                          </a:solidFill>
                          <a:effectLst/>
                          <a:latin typeface="Arial" charset="0"/>
                        </a:rPr>
                        <a:t> </a:t>
                      </a:r>
                      <a:endParaRPr kumimoji="0" lang="ru-RU"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altLang="zh-CN" sz="1400" b="1" i="0" u="none" strike="noStrike" cap="none" normalizeH="0" baseline="0" smtClean="0">
                          <a:ln>
                            <a:noFill/>
                          </a:ln>
                          <a:solidFill>
                            <a:schemeClr val="tx1"/>
                          </a:solidFill>
                          <a:effectLst>
                            <a:outerShdw blurRad="38100" dist="38100" dir="2700000" algn="tl">
                              <a:srgbClr val="000000"/>
                            </a:outerShdw>
                          </a:effectLst>
                          <a:latin typeface="Arial" charset="0"/>
                          <a:hlinkClick r:id="rId15" tooltip="Аршавин, Андрей"/>
                        </a:rPr>
                        <a:t>Андрей Аршавин</a:t>
                      </a:r>
                      <a:r>
                        <a:rPr kumimoji="0" lang="ru-RU" altLang="zh-CN" sz="1400" b="0" i="0" u="none" strike="noStrike" cap="none" normalizeH="0" baseline="0" smtClean="0">
                          <a:ln>
                            <a:noFill/>
                          </a:ln>
                          <a:solidFill>
                            <a:schemeClr val="tx1"/>
                          </a:solidFill>
                          <a:effectLst>
                            <a:outerShdw blurRad="38100" dist="38100" dir="2700000" algn="tl">
                              <a:srgbClr val="000000"/>
                            </a:outerShdw>
                          </a:effectLst>
                          <a:latin typeface="Arial" charset="0"/>
                        </a:rPr>
                        <a:t> </a:t>
                      </a:r>
                      <a:endParaRPr kumimoji="0" lang="ru-RU" sz="14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1400" b="1" i="0" u="none" strike="noStrike" cap="none" normalizeH="0" baseline="0" smtClean="0">
                          <a:ln>
                            <a:noFill/>
                          </a:ln>
                          <a:solidFill>
                            <a:schemeClr val="tx1"/>
                          </a:solidFill>
                          <a:effectLst>
                            <a:outerShdw blurRad="38100" dist="38100" dir="2700000" algn="tl">
                              <a:srgbClr val="000000"/>
                            </a:outerShdw>
                          </a:effectLst>
                          <a:latin typeface="Arial" charset="0"/>
                        </a:rPr>
                        <a:t>1981</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0975">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2800" b="0" i="0" u="none" strike="noStrike" cap="none" normalizeH="0" baseline="0" smtClean="0">
                          <a:ln>
                            <a:noFill/>
                          </a:ln>
                          <a:solidFill>
                            <a:schemeClr val="tx1"/>
                          </a:solidFill>
                          <a:effectLst>
                            <a:outerShdw blurRad="38100" dist="38100" dir="2700000" algn="tl">
                              <a:srgbClr val="000000"/>
                            </a:outerShdw>
                          </a:effectLst>
                          <a:latin typeface="Arial" charset="0"/>
                        </a:rPr>
                        <a:t>24</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endParaRPr kumimoji="0" lang="ru-RU" sz="8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altLang="zh-CN" sz="1400" b="0" i="0" u="none" strike="noStrike" cap="none" normalizeH="0" baseline="0" smtClean="0">
                          <a:ln>
                            <a:noFill/>
                          </a:ln>
                          <a:solidFill>
                            <a:schemeClr val="tx1"/>
                          </a:solidFill>
                          <a:effectLst/>
                          <a:latin typeface="Arial" charset="0"/>
                          <a:hlinkClick r:id="rId12" tooltip="Вратарь"/>
                        </a:rPr>
                        <a:t>Вр</a:t>
                      </a:r>
                      <a:r>
                        <a:rPr kumimoji="0" lang="ru-RU" altLang="zh-CN" sz="1400" b="0" i="0" u="none" strike="noStrike" cap="none" normalizeH="0" baseline="0" smtClean="0">
                          <a:ln>
                            <a:noFill/>
                          </a:ln>
                          <a:solidFill>
                            <a:schemeClr val="tx1"/>
                          </a:solidFill>
                          <a:effectLst/>
                          <a:latin typeface="Arial" charset="0"/>
                        </a:rPr>
                        <a:t> </a:t>
                      </a:r>
                      <a:endParaRPr kumimoji="0" lang="ru-RU"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altLang="zh-CN" sz="1400" b="1" i="0" u="none" strike="noStrike" cap="none" normalizeH="0" baseline="0" smtClean="0">
                          <a:ln>
                            <a:noFill/>
                          </a:ln>
                          <a:solidFill>
                            <a:schemeClr val="tx1"/>
                          </a:solidFill>
                          <a:effectLst>
                            <a:outerShdw blurRad="38100" dist="38100" dir="2700000" algn="tl">
                              <a:srgbClr val="000000"/>
                            </a:outerShdw>
                          </a:effectLst>
                          <a:latin typeface="Arial" charset="0"/>
                          <a:hlinkClick r:id="rId16" tooltip="Манноне, Вито (страница отсутствует)"/>
                        </a:rPr>
                        <a:t>Вито Манноне</a:t>
                      </a:r>
                      <a:r>
                        <a:rPr kumimoji="0" lang="ru-RU" altLang="zh-CN" sz="1400" b="0" i="0" u="none" strike="noStrike" cap="none" normalizeH="0" baseline="0" smtClean="0">
                          <a:ln>
                            <a:noFill/>
                          </a:ln>
                          <a:solidFill>
                            <a:schemeClr val="tx1"/>
                          </a:solidFill>
                          <a:effectLst>
                            <a:outerShdw blurRad="38100" dist="38100" dir="2700000" algn="tl">
                              <a:srgbClr val="000000"/>
                            </a:outerShdw>
                          </a:effectLst>
                          <a:latin typeface="Arial" charset="0"/>
                        </a:rPr>
                        <a:t> </a:t>
                      </a:r>
                      <a:endParaRPr kumimoji="0" lang="ru-RU" sz="14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1400" b="1" i="0" u="none" strike="noStrike" cap="none" normalizeH="0" baseline="0" smtClean="0">
                          <a:ln>
                            <a:noFill/>
                          </a:ln>
                          <a:solidFill>
                            <a:schemeClr val="tx1"/>
                          </a:solidFill>
                          <a:effectLst>
                            <a:outerShdw blurRad="38100" dist="38100" dir="2700000" algn="tl">
                              <a:srgbClr val="000000"/>
                            </a:outerShdw>
                          </a:effectLst>
                          <a:latin typeface="Arial" charset="0"/>
                        </a:rPr>
                        <a:t>1990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19669" name="Picture 213"/>
          <p:cNvPicPr>
            <a:picLocks noChangeAspect="1" noChangeArrowheads="1"/>
          </p:cNvPicPr>
          <p:nvPr/>
        </p:nvPicPr>
        <p:blipFill>
          <a:blip r:embed="rId17"/>
          <a:srcRect/>
          <a:stretch>
            <a:fillRect/>
          </a:stretch>
        </p:blipFill>
        <p:spPr bwMode="auto">
          <a:xfrm>
            <a:off x="3708400" y="3500438"/>
            <a:ext cx="209550" cy="123825"/>
          </a:xfrm>
          <a:prstGeom prst="rect">
            <a:avLst/>
          </a:prstGeom>
          <a:noFill/>
        </p:spPr>
      </p:pic>
      <p:pic>
        <p:nvPicPr>
          <p:cNvPr id="19668" name="Picture 212"/>
          <p:cNvPicPr>
            <a:picLocks noChangeAspect="1" noChangeArrowheads="1"/>
          </p:cNvPicPr>
          <p:nvPr/>
        </p:nvPicPr>
        <p:blipFill>
          <a:blip r:embed="rId18"/>
          <a:srcRect/>
          <a:stretch>
            <a:fillRect/>
          </a:stretch>
        </p:blipFill>
        <p:spPr bwMode="auto">
          <a:xfrm>
            <a:off x="3708400" y="1412875"/>
            <a:ext cx="209550" cy="142875"/>
          </a:xfrm>
          <a:prstGeom prst="rect">
            <a:avLst/>
          </a:prstGeom>
          <a:noFill/>
        </p:spPr>
      </p:pic>
      <p:pic>
        <p:nvPicPr>
          <p:cNvPr id="19667" name="Picture 211"/>
          <p:cNvPicPr>
            <a:picLocks noChangeAspect="1" noChangeArrowheads="1"/>
          </p:cNvPicPr>
          <p:nvPr/>
        </p:nvPicPr>
        <p:blipFill>
          <a:blip r:embed="rId19"/>
          <a:srcRect/>
          <a:stretch>
            <a:fillRect/>
          </a:stretch>
        </p:blipFill>
        <p:spPr bwMode="auto">
          <a:xfrm>
            <a:off x="3708400" y="1916113"/>
            <a:ext cx="209550" cy="123825"/>
          </a:xfrm>
          <a:prstGeom prst="rect">
            <a:avLst/>
          </a:prstGeom>
          <a:noFill/>
        </p:spPr>
      </p:pic>
      <p:sp>
        <p:nvSpPr>
          <p:cNvPr id="19670" name="Rectangle 214"/>
          <p:cNvSpPr>
            <a:spLocks noChangeArrowheads="1"/>
          </p:cNvSpPr>
          <p:nvPr/>
        </p:nvSpPr>
        <p:spPr bwMode="auto">
          <a:xfrm>
            <a:off x="0" y="2652713"/>
            <a:ext cx="9144000" cy="0"/>
          </a:xfrm>
          <a:prstGeom prst="rect">
            <a:avLst/>
          </a:prstGeom>
          <a:noFill/>
          <a:ln w="9525">
            <a:noFill/>
            <a:miter lim="800000"/>
            <a:headEnd/>
            <a:tailEnd/>
          </a:ln>
          <a:effectLst/>
        </p:spPr>
        <p:txBody>
          <a:bodyPr wrap="none" anchor="ctr">
            <a:spAutoFit/>
          </a:bodyPr>
          <a:lstStyle/>
          <a:p>
            <a:endParaRPr lang="ru-RU"/>
          </a:p>
        </p:txBody>
      </p:sp>
      <p:sp>
        <p:nvSpPr>
          <p:cNvPr id="19674" name="Rectangle 218"/>
          <p:cNvSpPr>
            <a:spLocks noChangeArrowheads="1"/>
          </p:cNvSpPr>
          <p:nvPr/>
        </p:nvSpPr>
        <p:spPr bwMode="auto">
          <a:xfrm>
            <a:off x="827088" y="2492375"/>
            <a:ext cx="9144000" cy="0"/>
          </a:xfrm>
          <a:prstGeom prst="rect">
            <a:avLst/>
          </a:prstGeom>
          <a:noFill/>
          <a:ln w="9525">
            <a:noFill/>
            <a:miter lim="800000"/>
            <a:headEnd/>
            <a:tailEnd/>
          </a:ln>
          <a:effectLst/>
        </p:spPr>
        <p:txBody>
          <a:bodyPr wrap="none" anchor="ctr">
            <a:spAutoFit/>
          </a:bodyPr>
          <a:lstStyle/>
          <a:p>
            <a:endParaRPr lang="ru-RU"/>
          </a:p>
        </p:txBody>
      </p:sp>
      <p:pic>
        <p:nvPicPr>
          <p:cNvPr id="19835" name="Picture 379"/>
          <p:cNvPicPr>
            <a:picLocks noChangeAspect="1" noChangeArrowheads="1"/>
          </p:cNvPicPr>
          <p:nvPr/>
        </p:nvPicPr>
        <p:blipFill>
          <a:blip r:embed="rId20"/>
          <a:srcRect/>
          <a:stretch>
            <a:fillRect/>
          </a:stretch>
        </p:blipFill>
        <p:spPr bwMode="auto">
          <a:xfrm>
            <a:off x="3708400" y="2420938"/>
            <a:ext cx="209550" cy="142875"/>
          </a:xfrm>
          <a:prstGeom prst="rect">
            <a:avLst/>
          </a:prstGeom>
          <a:noFill/>
        </p:spPr>
      </p:pic>
      <p:pic>
        <p:nvPicPr>
          <p:cNvPr id="19833" name="Picture 377"/>
          <p:cNvPicPr>
            <a:picLocks noChangeAspect="1" noChangeArrowheads="1"/>
          </p:cNvPicPr>
          <p:nvPr/>
        </p:nvPicPr>
        <p:blipFill>
          <a:blip r:embed="rId21"/>
          <a:srcRect/>
          <a:stretch>
            <a:fillRect/>
          </a:stretch>
        </p:blipFill>
        <p:spPr bwMode="auto">
          <a:xfrm>
            <a:off x="3708400" y="2924175"/>
            <a:ext cx="209550" cy="142875"/>
          </a:xfrm>
          <a:prstGeom prst="rect">
            <a:avLst/>
          </a:prstGeom>
          <a:noFill/>
        </p:spPr>
      </p:pic>
      <p:pic>
        <p:nvPicPr>
          <p:cNvPr id="19832" name="Picture 376"/>
          <p:cNvPicPr>
            <a:picLocks noChangeAspect="1" noChangeArrowheads="1"/>
          </p:cNvPicPr>
          <p:nvPr/>
        </p:nvPicPr>
        <p:blipFill>
          <a:blip r:embed="rId17"/>
          <a:srcRect/>
          <a:stretch>
            <a:fillRect/>
          </a:stretch>
        </p:blipFill>
        <p:spPr bwMode="auto">
          <a:xfrm>
            <a:off x="3708400" y="836613"/>
            <a:ext cx="209550" cy="123825"/>
          </a:xfrm>
          <a:prstGeom prst="rect">
            <a:avLst/>
          </a:prstGeom>
          <a:noFill/>
        </p:spPr>
      </p:pic>
      <p:pic>
        <p:nvPicPr>
          <p:cNvPr id="19831" name="Picture 375"/>
          <p:cNvPicPr>
            <a:picLocks noChangeAspect="1" noChangeArrowheads="1"/>
          </p:cNvPicPr>
          <p:nvPr/>
        </p:nvPicPr>
        <p:blipFill>
          <a:blip r:embed="rId22"/>
          <a:srcRect/>
          <a:stretch>
            <a:fillRect/>
          </a:stretch>
        </p:blipFill>
        <p:spPr bwMode="auto">
          <a:xfrm>
            <a:off x="3708400" y="3933825"/>
            <a:ext cx="209550" cy="209550"/>
          </a:xfrm>
          <a:prstGeom prst="rect">
            <a:avLst/>
          </a:prstGeom>
          <a:noFill/>
        </p:spPr>
      </p:pic>
      <p:pic>
        <p:nvPicPr>
          <p:cNvPr id="19830" name="Picture 374"/>
          <p:cNvPicPr>
            <a:picLocks noChangeAspect="1" noChangeArrowheads="1"/>
          </p:cNvPicPr>
          <p:nvPr/>
        </p:nvPicPr>
        <p:blipFill>
          <a:blip r:embed="rId23"/>
          <a:srcRect/>
          <a:stretch>
            <a:fillRect/>
          </a:stretch>
        </p:blipFill>
        <p:spPr bwMode="auto">
          <a:xfrm>
            <a:off x="3708400" y="4508500"/>
            <a:ext cx="209550" cy="133350"/>
          </a:xfrm>
          <a:prstGeom prst="rect">
            <a:avLst/>
          </a:prstGeom>
          <a:noFill/>
        </p:spPr>
      </p:pic>
      <p:pic>
        <p:nvPicPr>
          <p:cNvPr id="19829" name="Picture 373"/>
          <p:cNvPicPr>
            <a:picLocks noChangeAspect="1" noChangeArrowheads="1"/>
          </p:cNvPicPr>
          <p:nvPr/>
        </p:nvPicPr>
        <p:blipFill>
          <a:blip r:embed="rId21"/>
          <a:srcRect/>
          <a:stretch>
            <a:fillRect/>
          </a:stretch>
        </p:blipFill>
        <p:spPr bwMode="auto">
          <a:xfrm>
            <a:off x="3708400" y="5013325"/>
            <a:ext cx="209550" cy="142875"/>
          </a:xfrm>
          <a:prstGeom prst="rect">
            <a:avLst/>
          </a:prstGeom>
          <a:noFill/>
        </p:spPr>
      </p:pic>
      <p:pic>
        <p:nvPicPr>
          <p:cNvPr id="19828" name="Picture 372"/>
          <p:cNvPicPr>
            <a:picLocks noChangeAspect="1" noChangeArrowheads="1"/>
          </p:cNvPicPr>
          <p:nvPr/>
        </p:nvPicPr>
        <p:blipFill>
          <a:blip r:embed="rId24"/>
          <a:srcRect/>
          <a:stretch>
            <a:fillRect/>
          </a:stretch>
        </p:blipFill>
        <p:spPr bwMode="auto">
          <a:xfrm>
            <a:off x="3708400" y="5516563"/>
            <a:ext cx="209550" cy="142875"/>
          </a:xfrm>
          <a:prstGeom prst="rect">
            <a:avLst/>
          </a:prstGeom>
          <a:noFill/>
        </p:spPr>
      </p:pic>
      <p:pic>
        <p:nvPicPr>
          <p:cNvPr id="19826" name="Picture 370"/>
          <p:cNvPicPr>
            <a:picLocks noChangeAspect="1" noChangeArrowheads="1"/>
          </p:cNvPicPr>
          <p:nvPr/>
        </p:nvPicPr>
        <p:blipFill>
          <a:blip r:embed="rId25"/>
          <a:srcRect/>
          <a:stretch>
            <a:fillRect/>
          </a:stretch>
        </p:blipFill>
        <p:spPr bwMode="auto">
          <a:xfrm>
            <a:off x="3708400" y="6021388"/>
            <a:ext cx="209550" cy="142875"/>
          </a:xfrm>
          <a:prstGeom prst="rect">
            <a:avLst/>
          </a:prstGeom>
          <a:noFill/>
        </p:spPr>
      </p:pic>
      <p:sp>
        <p:nvSpPr>
          <p:cNvPr id="19836" name="Rectangle 380"/>
          <p:cNvSpPr>
            <a:spLocks noChangeArrowheads="1"/>
          </p:cNvSpPr>
          <p:nvPr/>
        </p:nvSpPr>
        <p:spPr bwMode="auto">
          <a:xfrm>
            <a:off x="3856038" y="1358900"/>
            <a:ext cx="1433512" cy="0"/>
          </a:xfrm>
          <a:prstGeom prst="rect">
            <a:avLst/>
          </a:prstGeom>
          <a:noFill/>
          <a:ln w="9525">
            <a:noFill/>
            <a:miter lim="800000"/>
            <a:headEnd/>
            <a:tailEnd/>
          </a:ln>
          <a:effectLst/>
        </p:spPr>
        <p:txBody>
          <a:bodyPr wrap="none" anchor="ctr">
            <a:spAutoFit/>
          </a:bodyPr>
          <a:lstStyle/>
          <a:p>
            <a:endParaRPr lang="ru-RU"/>
          </a:p>
        </p:txBody>
      </p:sp>
      <p:sp>
        <p:nvSpPr>
          <p:cNvPr id="19837" name="Rectangle 381"/>
          <p:cNvSpPr>
            <a:spLocks noChangeArrowheads="1"/>
          </p:cNvSpPr>
          <p:nvPr/>
        </p:nvSpPr>
        <p:spPr bwMode="auto">
          <a:xfrm>
            <a:off x="3856038" y="1358900"/>
            <a:ext cx="1433512" cy="0"/>
          </a:xfrm>
          <a:prstGeom prst="rect">
            <a:avLst/>
          </a:prstGeom>
          <a:noFill/>
          <a:ln w="9525">
            <a:noFill/>
            <a:miter lim="800000"/>
            <a:headEnd/>
            <a:tailEnd/>
          </a:ln>
          <a:effectLst/>
        </p:spPr>
        <p:txBody>
          <a:bodyPr wrap="none" anchor="ctr">
            <a:spAutoFit/>
          </a:bodyPr>
          <a:lstStyle/>
          <a:p>
            <a:endParaRPr lang="ru-RU"/>
          </a:p>
        </p:txBody>
      </p:sp>
      <p:sp>
        <p:nvSpPr>
          <p:cNvPr id="19839" name="Rectangle 383"/>
          <p:cNvSpPr>
            <a:spLocks noChangeArrowheads="1"/>
          </p:cNvSpPr>
          <p:nvPr/>
        </p:nvSpPr>
        <p:spPr bwMode="auto">
          <a:xfrm>
            <a:off x="3856038" y="1358900"/>
            <a:ext cx="1433512" cy="0"/>
          </a:xfrm>
          <a:prstGeom prst="rect">
            <a:avLst/>
          </a:prstGeom>
          <a:noFill/>
          <a:ln w="9525">
            <a:noFill/>
            <a:miter lim="800000"/>
            <a:headEnd/>
            <a:tailEnd/>
          </a:ln>
          <a:effectLst/>
        </p:spPr>
        <p:txBody>
          <a:bodyPr wrap="none" anchor="ctr">
            <a:spAutoFit/>
          </a:bodyPr>
          <a:lstStyle/>
          <a:p>
            <a:endParaRPr lang="ru-RU"/>
          </a:p>
        </p:txBody>
      </p:sp>
      <p:sp>
        <p:nvSpPr>
          <p:cNvPr id="19841" name="Rectangle 385"/>
          <p:cNvSpPr>
            <a:spLocks noChangeArrowheads="1"/>
          </p:cNvSpPr>
          <p:nvPr/>
        </p:nvSpPr>
        <p:spPr bwMode="auto">
          <a:xfrm>
            <a:off x="3856038" y="1358900"/>
            <a:ext cx="1433512" cy="0"/>
          </a:xfrm>
          <a:prstGeom prst="rect">
            <a:avLst/>
          </a:prstGeom>
          <a:noFill/>
          <a:ln w="9525">
            <a:noFill/>
            <a:miter lim="800000"/>
            <a:headEnd/>
            <a:tailEnd/>
          </a:ln>
          <a:effectLst/>
        </p:spPr>
        <p:txBody>
          <a:bodyPr wrap="none" anchor="ctr">
            <a:spAutoFit/>
          </a:bodyPr>
          <a:lstStyle/>
          <a:p>
            <a:endParaRPr lang="ru-RU"/>
          </a:p>
        </p:txBody>
      </p:sp>
      <p:sp>
        <p:nvSpPr>
          <p:cNvPr id="19843" name="Rectangle 387"/>
          <p:cNvSpPr>
            <a:spLocks noChangeArrowheads="1"/>
          </p:cNvSpPr>
          <p:nvPr/>
        </p:nvSpPr>
        <p:spPr bwMode="auto">
          <a:xfrm>
            <a:off x="3856038" y="1358900"/>
            <a:ext cx="1433512" cy="0"/>
          </a:xfrm>
          <a:prstGeom prst="rect">
            <a:avLst/>
          </a:prstGeom>
          <a:noFill/>
          <a:ln w="9525">
            <a:noFill/>
            <a:miter lim="800000"/>
            <a:headEnd/>
            <a:tailEnd/>
          </a:ln>
          <a:effectLst/>
        </p:spPr>
        <p:txBody>
          <a:bodyPr wrap="none" anchor="ctr">
            <a:spAutoFit/>
          </a:bodyPr>
          <a:lstStyle/>
          <a:p>
            <a:endParaRPr lang="ru-RU"/>
          </a:p>
        </p:txBody>
      </p:sp>
      <p:sp>
        <p:nvSpPr>
          <p:cNvPr id="19853" name="Rectangle 397"/>
          <p:cNvSpPr>
            <a:spLocks noChangeArrowheads="1"/>
          </p:cNvSpPr>
          <p:nvPr/>
        </p:nvSpPr>
        <p:spPr bwMode="auto">
          <a:xfrm>
            <a:off x="2339975" y="908050"/>
            <a:ext cx="1433513" cy="0"/>
          </a:xfrm>
          <a:prstGeom prst="rect">
            <a:avLst/>
          </a:prstGeom>
          <a:noFill/>
          <a:ln w="9525">
            <a:noFill/>
            <a:miter lim="800000"/>
            <a:headEnd/>
            <a:tailEnd/>
          </a:ln>
          <a:effectLst/>
        </p:spPr>
        <p:txBody>
          <a:bodyPr wrap="none" anchor="ctr">
            <a:spAutoFit/>
          </a:bodyPr>
          <a:lstStyle/>
          <a:p>
            <a:endParaRPr lang="ru-RU"/>
          </a:p>
        </p:txBody>
      </p:sp>
      <p:sp>
        <p:nvSpPr>
          <p:cNvPr id="19871" name="AutoShape 415" descr="Флаг Италии"/>
          <p:cNvSpPr>
            <a:spLocks noChangeAspect="1" noChangeArrowheads="1"/>
          </p:cNvSpPr>
          <p:nvPr/>
        </p:nvSpPr>
        <p:spPr bwMode="auto">
          <a:xfrm>
            <a:off x="971550" y="1484313"/>
            <a:ext cx="209550" cy="142875"/>
          </a:xfrm>
          <a:prstGeom prst="rect">
            <a:avLst/>
          </a:prstGeom>
          <a:noFill/>
        </p:spPr>
        <p:txBody>
          <a:bodyPr/>
          <a:lstStyle/>
          <a:p>
            <a:endParaRPr lang="ru-RU"/>
          </a:p>
        </p:txBody>
      </p:sp>
      <p:sp>
        <p:nvSpPr>
          <p:cNvPr id="19883" name="Text Box 427"/>
          <p:cNvSpPr txBox="1">
            <a:spLocks noChangeArrowheads="1"/>
          </p:cNvSpPr>
          <p:nvPr/>
        </p:nvSpPr>
        <p:spPr bwMode="auto">
          <a:xfrm>
            <a:off x="0" y="476250"/>
            <a:ext cx="2627313" cy="1766888"/>
          </a:xfrm>
          <a:prstGeom prst="rect">
            <a:avLst/>
          </a:prstGeom>
          <a:noFill/>
          <a:ln w="9525">
            <a:noFill/>
            <a:miter lim="800000"/>
            <a:headEnd/>
            <a:tailEnd/>
          </a:ln>
          <a:effectLst/>
        </p:spPr>
        <p:txBody>
          <a:bodyPr>
            <a:spAutoFit/>
          </a:bodyPr>
          <a:lstStyle/>
          <a:p>
            <a:pPr>
              <a:spcBef>
                <a:spcPct val="50000"/>
              </a:spcBef>
            </a:pPr>
            <a:r>
              <a:rPr lang="ru-RU" sz="4400" i="1">
                <a:solidFill>
                  <a:srgbClr val="FF0000"/>
                </a:solidFill>
              </a:rPr>
              <a:t>Состав </a:t>
            </a:r>
          </a:p>
          <a:p>
            <a:pPr>
              <a:spcBef>
                <a:spcPct val="50000"/>
              </a:spcBef>
            </a:pPr>
            <a:r>
              <a:rPr lang="ru-RU" sz="4400" i="1">
                <a:solidFill>
                  <a:srgbClr val="FF0000"/>
                </a:solidFill>
              </a:rPr>
              <a:t>команды</a:t>
            </a:r>
          </a:p>
        </p:txBody>
      </p:sp>
      <p:pic>
        <p:nvPicPr>
          <p:cNvPr id="19884" name="Picture 428" descr="ff"/>
          <p:cNvPicPr>
            <a:picLocks noChangeAspect="1" noChangeArrowheads="1"/>
          </p:cNvPicPr>
          <p:nvPr/>
        </p:nvPicPr>
        <p:blipFill>
          <a:blip r:embed="rId26"/>
          <a:srcRect/>
          <a:stretch>
            <a:fillRect/>
          </a:stretch>
        </p:blipFill>
        <p:spPr bwMode="auto">
          <a:xfrm>
            <a:off x="179388" y="2276475"/>
            <a:ext cx="2376487" cy="1901825"/>
          </a:xfrm>
          <a:prstGeom prst="rect">
            <a:avLst/>
          </a:prstGeom>
          <a:noFill/>
        </p:spPr>
      </p:pic>
    </p:spTree>
    <p:custDataLst>
      <p:tags r:id="rId1"/>
    </p:custDataLst>
  </p:cSld>
  <p:clrMapOvr>
    <a:masterClrMapping/>
  </p:clrMapOvr>
  <p:transition advTm="19301">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withEffect">
                                  <p:stCondLst>
                                    <p:cond delay="0"/>
                                  </p:stCondLst>
                                  <p:childTnLst>
                                    <p:set>
                                      <p:cBhvr>
                                        <p:cTn id="6" dur="1" fill="hold">
                                          <p:stCondLst>
                                            <p:cond delay="0"/>
                                          </p:stCondLst>
                                        </p:cTn>
                                        <p:tgtEl>
                                          <p:spTgt spid="19882"/>
                                        </p:tgtEl>
                                        <p:attrNameLst>
                                          <p:attrName>style.visibility</p:attrName>
                                        </p:attrNameLst>
                                      </p:cBhvr>
                                      <p:to>
                                        <p:strVal val="visible"/>
                                      </p:to>
                                    </p:set>
                                    <p:animEffect transition="in" filter="diamond(in)">
                                      <p:cBhvr>
                                        <p:cTn id="7" dur="2000"/>
                                        <p:tgtEl>
                                          <p:spTgt spid="19882"/>
                                        </p:tgtEl>
                                      </p:cBhvr>
                                    </p:animEffect>
                                  </p:childTnLst>
                                </p:cTn>
                              </p:par>
                              <p:par>
                                <p:cTn id="8" presetID="8" presetClass="entr" presetSubtype="16" fill="hold" nodeType="withEffect">
                                  <p:stCondLst>
                                    <p:cond delay="0"/>
                                  </p:stCondLst>
                                  <p:childTnLst>
                                    <p:set>
                                      <p:cBhvr>
                                        <p:cTn id="9" dur="1" fill="hold">
                                          <p:stCondLst>
                                            <p:cond delay="0"/>
                                          </p:stCondLst>
                                        </p:cTn>
                                        <p:tgtEl>
                                          <p:spTgt spid="19884"/>
                                        </p:tgtEl>
                                        <p:attrNameLst>
                                          <p:attrName>style.visibility</p:attrName>
                                        </p:attrNameLst>
                                      </p:cBhvr>
                                      <p:to>
                                        <p:strVal val="visible"/>
                                      </p:to>
                                    </p:set>
                                    <p:animEffect transition="in" filter="diamond(in)">
                                      <p:cBhvr>
                                        <p:cTn id="10" dur="2000"/>
                                        <p:tgtEl>
                                          <p:spTgt spid="19884"/>
                                        </p:tgtEl>
                                      </p:cBhvr>
                                    </p:animEffect>
                                  </p:childTnLst>
                                </p:cTn>
                              </p:par>
                            </p:childTnLst>
                          </p:cTn>
                        </p:par>
                      </p:childTnLst>
                    </p:cTn>
                  </p:par>
                  <p:par>
                    <p:cTn id="11" fill="hold">
                      <p:stCondLst>
                        <p:cond delay="indefinite"/>
                      </p:stCondLst>
                      <p:childTnLst>
                        <p:par>
                          <p:cTn id="12" fill="hold">
                            <p:stCondLst>
                              <p:cond delay="0"/>
                            </p:stCondLst>
                            <p:childTnLst>
                              <p:par>
                                <p:cTn id="13" presetID="8" presetClass="entr" presetSubtype="16" fill="hold" nodeType="clickEffect">
                                  <p:stCondLst>
                                    <p:cond delay="0"/>
                                  </p:stCondLst>
                                  <p:childTnLst>
                                    <p:set>
                                      <p:cBhvr>
                                        <p:cTn id="14" dur="1" fill="hold">
                                          <p:stCondLst>
                                            <p:cond delay="0"/>
                                          </p:stCondLst>
                                        </p:cTn>
                                        <p:tgtEl>
                                          <p:spTgt spid="19832"/>
                                        </p:tgtEl>
                                        <p:attrNameLst>
                                          <p:attrName>style.visibility</p:attrName>
                                        </p:attrNameLst>
                                      </p:cBhvr>
                                      <p:to>
                                        <p:strVal val="visible"/>
                                      </p:to>
                                    </p:set>
                                    <p:animEffect transition="in" filter="diamond(in)">
                                      <p:cBhvr>
                                        <p:cTn id="15" dur="1000"/>
                                        <p:tgtEl>
                                          <p:spTgt spid="19832"/>
                                        </p:tgtEl>
                                      </p:cBhvr>
                                    </p:animEffect>
                                  </p:childTnLst>
                                </p:cTn>
                              </p:par>
                            </p:childTnLst>
                          </p:cTn>
                        </p:par>
                      </p:childTnLst>
                    </p:cTn>
                  </p:par>
                  <p:par>
                    <p:cTn id="16" fill="hold">
                      <p:stCondLst>
                        <p:cond delay="indefinite"/>
                      </p:stCondLst>
                      <p:childTnLst>
                        <p:par>
                          <p:cTn id="17" fill="hold">
                            <p:stCondLst>
                              <p:cond delay="0"/>
                            </p:stCondLst>
                            <p:childTnLst>
                              <p:par>
                                <p:cTn id="18" presetID="8" presetClass="entr" presetSubtype="16" fill="hold" nodeType="clickEffect">
                                  <p:stCondLst>
                                    <p:cond delay="0"/>
                                  </p:stCondLst>
                                  <p:childTnLst>
                                    <p:set>
                                      <p:cBhvr>
                                        <p:cTn id="19" dur="1" fill="hold">
                                          <p:stCondLst>
                                            <p:cond delay="0"/>
                                          </p:stCondLst>
                                        </p:cTn>
                                        <p:tgtEl>
                                          <p:spTgt spid="19668"/>
                                        </p:tgtEl>
                                        <p:attrNameLst>
                                          <p:attrName>style.visibility</p:attrName>
                                        </p:attrNameLst>
                                      </p:cBhvr>
                                      <p:to>
                                        <p:strVal val="visible"/>
                                      </p:to>
                                    </p:set>
                                    <p:animEffect transition="in" filter="diamond(in)">
                                      <p:cBhvr>
                                        <p:cTn id="20" dur="1000"/>
                                        <p:tgtEl>
                                          <p:spTgt spid="19668"/>
                                        </p:tgtEl>
                                      </p:cBhvr>
                                    </p:animEffect>
                                  </p:childTnLst>
                                </p:cTn>
                              </p:par>
                            </p:childTnLst>
                          </p:cTn>
                        </p:par>
                      </p:childTnLst>
                    </p:cTn>
                  </p:par>
                  <p:par>
                    <p:cTn id="21" fill="hold">
                      <p:stCondLst>
                        <p:cond delay="indefinite"/>
                      </p:stCondLst>
                      <p:childTnLst>
                        <p:par>
                          <p:cTn id="22" fill="hold">
                            <p:stCondLst>
                              <p:cond delay="0"/>
                            </p:stCondLst>
                            <p:childTnLst>
                              <p:par>
                                <p:cTn id="23" presetID="8" presetClass="entr" presetSubtype="16" fill="hold" nodeType="clickEffect">
                                  <p:stCondLst>
                                    <p:cond delay="0"/>
                                  </p:stCondLst>
                                  <p:childTnLst>
                                    <p:set>
                                      <p:cBhvr>
                                        <p:cTn id="24" dur="1" fill="hold">
                                          <p:stCondLst>
                                            <p:cond delay="0"/>
                                          </p:stCondLst>
                                        </p:cTn>
                                        <p:tgtEl>
                                          <p:spTgt spid="19667"/>
                                        </p:tgtEl>
                                        <p:attrNameLst>
                                          <p:attrName>style.visibility</p:attrName>
                                        </p:attrNameLst>
                                      </p:cBhvr>
                                      <p:to>
                                        <p:strVal val="visible"/>
                                      </p:to>
                                    </p:set>
                                    <p:animEffect transition="in" filter="diamond(in)">
                                      <p:cBhvr>
                                        <p:cTn id="25" dur="1000"/>
                                        <p:tgtEl>
                                          <p:spTgt spid="19667"/>
                                        </p:tgtEl>
                                      </p:cBhvr>
                                    </p:animEffect>
                                  </p:childTnLst>
                                </p:cTn>
                              </p:par>
                            </p:childTnLst>
                          </p:cTn>
                        </p:par>
                      </p:childTnLst>
                    </p:cTn>
                  </p:par>
                  <p:par>
                    <p:cTn id="26" fill="hold">
                      <p:stCondLst>
                        <p:cond delay="indefinite"/>
                      </p:stCondLst>
                      <p:childTnLst>
                        <p:par>
                          <p:cTn id="27" fill="hold">
                            <p:stCondLst>
                              <p:cond delay="0"/>
                            </p:stCondLst>
                            <p:childTnLst>
                              <p:par>
                                <p:cTn id="28" presetID="8" presetClass="entr" presetSubtype="16" fill="hold" nodeType="clickEffect">
                                  <p:stCondLst>
                                    <p:cond delay="0"/>
                                  </p:stCondLst>
                                  <p:childTnLst>
                                    <p:set>
                                      <p:cBhvr>
                                        <p:cTn id="29" dur="1" fill="hold">
                                          <p:stCondLst>
                                            <p:cond delay="0"/>
                                          </p:stCondLst>
                                        </p:cTn>
                                        <p:tgtEl>
                                          <p:spTgt spid="19835"/>
                                        </p:tgtEl>
                                        <p:attrNameLst>
                                          <p:attrName>style.visibility</p:attrName>
                                        </p:attrNameLst>
                                      </p:cBhvr>
                                      <p:to>
                                        <p:strVal val="visible"/>
                                      </p:to>
                                    </p:set>
                                    <p:animEffect transition="in" filter="diamond(in)">
                                      <p:cBhvr>
                                        <p:cTn id="30" dur="1000"/>
                                        <p:tgtEl>
                                          <p:spTgt spid="19835"/>
                                        </p:tgtEl>
                                      </p:cBhvr>
                                    </p:animEffect>
                                  </p:childTnLst>
                                </p:cTn>
                              </p:par>
                            </p:childTnLst>
                          </p:cTn>
                        </p:par>
                      </p:childTnLst>
                    </p:cTn>
                  </p:par>
                  <p:par>
                    <p:cTn id="31" fill="hold">
                      <p:stCondLst>
                        <p:cond delay="indefinite"/>
                      </p:stCondLst>
                      <p:childTnLst>
                        <p:par>
                          <p:cTn id="32" fill="hold">
                            <p:stCondLst>
                              <p:cond delay="0"/>
                            </p:stCondLst>
                            <p:childTnLst>
                              <p:par>
                                <p:cTn id="33" presetID="8" presetClass="entr" presetSubtype="16" fill="hold" nodeType="clickEffect">
                                  <p:stCondLst>
                                    <p:cond delay="0"/>
                                  </p:stCondLst>
                                  <p:childTnLst>
                                    <p:set>
                                      <p:cBhvr>
                                        <p:cTn id="34" dur="1" fill="hold">
                                          <p:stCondLst>
                                            <p:cond delay="0"/>
                                          </p:stCondLst>
                                        </p:cTn>
                                        <p:tgtEl>
                                          <p:spTgt spid="19833"/>
                                        </p:tgtEl>
                                        <p:attrNameLst>
                                          <p:attrName>style.visibility</p:attrName>
                                        </p:attrNameLst>
                                      </p:cBhvr>
                                      <p:to>
                                        <p:strVal val="visible"/>
                                      </p:to>
                                    </p:set>
                                    <p:animEffect transition="in" filter="diamond(in)">
                                      <p:cBhvr>
                                        <p:cTn id="35" dur="1000"/>
                                        <p:tgtEl>
                                          <p:spTgt spid="19833"/>
                                        </p:tgtEl>
                                      </p:cBhvr>
                                    </p:animEffect>
                                  </p:childTnLst>
                                </p:cTn>
                              </p:par>
                            </p:childTnLst>
                          </p:cTn>
                        </p:par>
                      </p:childTnLst>
                    </p:cTn>
                  </p:par>
                  <p:par>
                    <p:cTn id="36" fill="hold">
                      <p:stCondLst>
                        <p:cond delay="indefinite"/>
                      </p:stCondLst>
                      <p:childTnLst>
                        <p:par>
                          <p:cTn id="37" fill="hold">
                            <p:stCondLst>
                              <p:cond delay="0"/>
                            </p:stCondLst>
                            <p:childTnLst>
                              <p:par>
                                <p:cTn id="38" presetID="8" presetClass="entr" presetSubtype="16" fill="hold" nodeType="clickEffect">
                                  <p:stCondLst>
                                    <p:cond delay="0"/>
                                  </p:stCondLst>
                                  <p:childTnLst>
                                    <p:set>
                                      <p:cBhvr>
                                        <p:cTn id="39" dur="1" fill="hold">
                                          <p:stCondLst>
                                            <p:cond delay="0"/>
                                          </p:stCondLst>
                                        </p:cTn>
                                        <p:tgtEl>
                                          <p:spTgt spid="19669"/>
                                        </p:tgtEl>
                                        <p:attrNameLst>
                                          <p:attrName>style.visibility</p:attrName>
                                        </p:attrNameLst>
                                      </p:cBhvr>
                                      <p:to>
                                        <p:strVal val="visible"/>
                                      </p:to>
                                    </p:set>
                                    <p:animEffect transition="in" filter="diamond(in)">
                                      <p:cBhvr>
                                        <p:cTn id="40" dur="1000"/>
                                        <p:tgtEl>
                                          <p:spTgt spid="19669"/>
                                        </p:tgtEl>
                                      </p:cBhvr>
                                    </p:animEffect>
                                  </p:childTnLst>
                                </p:cTn>
                              </p:par>
                            </p:childTnLst>
                          </p:cTn>
                        </p:par>
                      </p:childTnLst>
                    </p:cTn>
                  </p:par>
                  <p:par>
                    <p:cTn id="41" fill="hold">
                      <p:stCondLst>
                        <p:cond delay="indefinite"/>
                      </p:stCondLst>
                      <p:childTnLst>
                        <p:par>
                          <p:cTn id="42" fill="hold">
                            <p:stCondLst>
                              <p:cond delay="0"/>
                            </p:stCondLst>
                            <p:childTnLst>
                              <p:par>
                                <p:cTn id="43" presetID="8" presetClass="entr" presetSubtype="16" fill="hold" nodeType="clickEffect">
                                  <p:stCondLst>
                                    <p:cond delay="0"/>
                                  </p:stCondLst>
                                  <p:childTnLst>
                                    <p:set>
                                      <p:cBhvr>
                                        <p:cTn id="44" dur="1" fill="hold">
                                          <p:stCondLst>
                                            <p:cond delay="0"/>
                                          </p:stCondLst>
                                        </p:cTn>
                                        <p:tgtEl>
                                          <p:spTgt spid="19831"/>
                                        </p:tgtEl>
                                        <p:attrNameLst>
                                          <p:attrName>style.visibility</p:attrName>
                                        </p:attrNameLst>
                                      </p:cBhvr>
                                      <p:to>
                                        <p:strVal val="visible"/>
                                      </p:to>
                                    </p:set>
                                    <p:animEffect transition="in" filter="diamond(in)">
                                      <p:cBhvr>
                                        <p:cTn id="45" dur="1000"/>
                                        <p:tgtEl>
                                          <p:spTgt spid="19831"/>
                                        </p:tgtEl>
                                      </p:cBhvr>
                                    </p:animEffect>
                                  </p:childTnLst>
                                </p:cTn>
                              </p:par>
                            </p:childTnLst>
                          </p:cTn>
                        </p:par>
                      </p:childTnLst>
                    </p:cTn>
                  </p:par>
                  <p:par>
                    <p:cTn id="46" fill="hold">
                      <p:stCondLst>
                        <p:cond delay="indefinite"/>
                      </p:stCondLst>
                      <p:childTnLst>
                        <p:par>
                          <p:cTn id="47" fill="hold">
                            <p:stCondLst>
                              <p:cond delay="0"/>
                            </p:stCondLst>
                            <p:childTnLst>
                              <p:par>
                                <p:cTn id="48" presetID="8" presetClass="entr" presetSubtype="16" fill="hold" nodeType="clickEffect">
                                  <p:stCondLst>
                                    <p:cond delay="0"/>
                                  </p:stCondLst>
                                  <p:childTnLst>
                                    <p:set>
                                      <p:cBhvr>
                                        <p:cTn id="49" dur="1" fill="hold">
                                          <p:stCondLst>
                                            <p:cond delay="0"/>
                                          </p:stCondLst>
                                        </p:cTn>
                                        <p:tgtEl>
                                          <p:spTgt spid="19830"/>
                                        </p:tgtEl>
                                        <p:attrNameLst>
                                          <p:attrName>style.visibility</p:attrName>
                                        </p:attrNameLst>
                                      </p:cBhvr>
                                      <p:to>
                                        <p:strVal val="visible"/>
                                      </p:to>
                                    </p:set>
                                    <p:animEffect transition="in" filter="diamond(in)">
                                      <p:cBhvr>
                                        <p:cTn id="50" dur="1000"/>
                                        <p:tgtEl>
                                          <p:spTgt spid="19830"/>
                                        </p:tgtEl>
                                      </p:cBhvr>
                                    </p:animEffect>
                                  </p:childTnLst>
                                </p:cTn>
                              </p:par>
                            </p:childTnLst>
                          </p:cTn>
                        </p:par>
                      </p:childTnLst>
                    </p:cTn>
                  </p:par>
                  <p:par>
                    <p:cTn id="51" fill="hold">
                      <p:stCondLst>
                        <p:cond delay="indefinite"/>
                      </p:stCondLst>
                      <p:childTnLst>
                        <p:par>
                          <p:cTn id="52" fill="hold">
                            <p:stCondLst>
                              <p:cond delay="0"/>
                            </p:stCondLst>
                            <p:childTnLst>
                              <p:par>
                                <p:cTn id="53" presetID="8" presetClass="entr" presetSubtype="16" fill="hold" nodeType="clickEffect">
                                  <p:stCondLst>
                                    <p:cond delay="0"/>
                                  </p:stCondLst>
                                  <p:childTnLst>
                                    <p:set>
                                      <p:cBhvr>
                                        <p:cTn id="54" dur="1" fill="hold">
                                          <p:stCondLst>
                                            <p:cond delay="0"/>
                                          </p:stCondLst>
                                        </p:cTn>
                                        <p:tgtEl>
                                          <p:spTgt spid="19829"/>
                                        </p:tgtEl>
                                        <p:attrNameLst>
                                          <p:attrName>style.visibility</p:attrName>
                                        </p:attrNameLst>
                                      </p:cBhvr>
                                      <p:to>
                                        <p:strVal val="visible"/>
                                      </p:to>
                                    </p:set>
                                    <p:animEffect transition="in" filter="diamond(in)">
                                      <p:cBhvr>
                                        <p:cTn id="55" dur="1000"/>
                                        <p:tgtEl>
                                          <p:spTgt spid="19829"/>
                                        </p:tgtEl>
                                      </p:cBhvr>
                                    </p:animEffect>
                                  </p:childTnLst>
                                </p:cTn>
                              </p:par>
                            </p:childTnLst>
                          </p:cTn>
                        </p:par>
                      </p:childTnLst>
                    </p:cTn>
                  </p:par>
                  <p:par>
                    <p:cTn id="56" fill="hold">
                      <p:stCondLst>
                        <p:cond delay="indefinite"/>
                      </p:stCondLst>
                      <p:childTnLst>
                        <p:par>
                          <p:cTn id="57" fill="hold">
                            <p:stCondLst>
                              <p:cond delay="0"/>
                            </p:stCondLst>
                            <p:childTnLst>
                              <p:par>
                                <p:cTn id="58" presetID="8" presetClass="entr" presetSubtype="16" fill="hold" nodeType="clickEffect">
                                  <p:stCondLst>
                                    <p:cond delay="0"/>
                                  </p:stCondLst>
                                  <p:childTnLst>
                                    <p:set>
                                      <p:cBhvr>
                                        <p:cTn id="59" dur="1" fill="hold">
                                          <p:stCondLst>
                                            <p:cond delay="0"/>
                                          </p:stCondLst>
                                        </p:cTn>
                                        <p:tgtEl>
                                          <p:spTgt spid="19828"/>
                                        </p:tgtEl>
                                        <p:attrNameLst>
                                          <p:attrName>style.visibility</p:attrName>
                                        </p:attrNameLst>
                                      </p:cBhvr>
                                      <p:to>
                                        <p:strVal val="visible"/>
                                      </p:to>
                                    </p:set>
                                    <p:animEffect transition="in" filter="diamond(in)">
                                      <p:cBhvr>
                                        <p:cTn id="60" dur="1000"/>
                                        <p:tgtEl>
                                          <p:spTgt spid="19828"/>
                                        </p:tgtEl>
                                      </p:cBhvr>
                                    </p:animEffect>
                                  </p:childTnLst>
                                </p:cTn>
                              </p:par>
                            </p:childTnLst>
                          </p:cTn>
                        </p:par>
                      </p:childTnLst>
                    </p:cTn>
                  </p:par>
                  <p:par>
                    <p:cTn id="61" fill="hold">
                      <p:stCondLst>
                        <p:cond delay="indefinite"/>
                      </p:stCondLst>
                      <p:childTnLst>
                        <p:par>
                          <p:cTn id="62" fill="hold">
                            <p:stCondLst>
                              <p:cond delay="0"/>
                            </p:stCondLst>
                            <p:childTnLst>
                              <p:par>
                                <p:cTn id="63" presetID="8" presetClass="entr" presetSubtype="16" fill="hold" nodeType="clickEffect">
                                  <p:stCondLst>
                                    <p:cond delay="0"/>
                                  </p:stCondLst>
                                  <p:childTnLst>
                                    <p:set>
                                      <p:cBhvr>
                                        <p:cTn id="64" dur="1" fill="hold">
                                          <p:stCondLst>
                                            <p:cond delay="0"/>
                                          </p:stCondLst>
                                        </p:cTn>
                                        <p:tgtEl>
                                          <p:spTgt spid="19826"/>
                                        </p:tgtEl>
                                        <p:attrNameLst>
                                          <p:attrName>style.visibility</p:attrName>
                                        </p:attrNameLst>
                                      </p:cBhvr>
                                      <p:to>
                                        <p:strVal val="visible"/>
                                      </p:to>
                                    </p:set>
                                    <p:animEffect transition="in" filter="diamond(in)">
                                      <p:cBhvr>
                                        <p:cTn id="65" dur="1000"/>
                                        <p:tgtEl>
                                          <p:spTgt spid="19826"/>
                                        </p:tgtEl>
                                      </p:cBhvr>
                                    </p:animEffect>
                                  </p:childTnLst>
                                </p:cTn>
                              </p:par>
                            </p:childTnLst>
                          </p:cTn>
                        </p:par>
                      </p:childTnLst>
                    </p:cTn>
                  </p:par>
                  <p:par>
                    <p:cTn id="66" fill="hold">
                      <p:stCondLst>
                        <p:cond delay="indefinite"/>
                      </p:stCondLst>
                      <p:childTnLst>
                        <p:par>
                          <p:cTn id="67" fill="hold">
                            <p:stCondLst>
                              <p:cond delay="0"/>
                            </p:stCondLst>
                            <p:childTnLst>
                              <p:par>
                                <p:cTn id="68" presetID="8" presetClass="exit" presetSubtype="16" fill="hold" nodeType="clickEffect">
                                  <p:stCondLst>
                                    <p:cond delay="0"/>
                                  </p:stCondLst>
                                  <p:childTnLst>
                                    <p:animEffect transition="out" filter="diamond(in)">
                                      <p:cBhvr>
                                        <p:cTn id="69" dur="2000"/>
                                        <p:tgtEl>
                                          <p:spTgt spid="19884"/>
                                        </p:tgtEl>
                                      </p:cBhvr>
                                    </p:animEffect>
                                    <p:set>
                                      <p:cBhvr>
                                        <p:cTn id="70" dur="1" fill="hold">
                                          <p:stCondLst>
                                            <p:cond delay="1999"/>
                                          </p:stCondLst>
                                        </p:cTn>
                                        <p:tgtEl>
                                          <p:spTgt spid="19884"/>
                                        </p:tgtEl>
                                        <p:attrNameLst>
                                          <p:attrName>style.visibility</p:attrName>
                                        </p:attrNameLst>
                                      </p:cBhvr>
                                      <p:to>
                                        <p:strVal val="hidden"/>
                                      </p:to>
                                    </p:set>
                                  </p:childTnLst>
                                </p:cTn>
                              </p:par>
                            </p:childTnLst>
                          </p:cTn>
                        </p:par>
                      </p:childTnLst>
                    </p:cTn>
                  </p:par>
                  <p:par>
                    <p:cTn id="71" fill="hold">
                      <p:stCondLst>
                        <p:cond delay="indefinite"/>
                      </p:stCondLst>
                      <p:childTnLst>
                        <p:par>
                          <p:cTn id="72" fill="hold">
                            <p:stCondLst>
                              <p:cond delay="0"/>
                            </p:stCondLst>
                            <p:childTnLst>
                              <p:par>
                                <p:cTn id="73" presetID="8" presetClass="exit" presetSubtype="16" fill="hold" nodeType="clickEffect">
                                  <p:stCondLst>
                                    <p:cond delay="0"/>
                                  </p:stCondLst>
                                  <p:childTnLst>
                                    <p:animEffect transition="out" filter="diamond(in)">
                                      <p:cBhvr>
                                        <p:cTn id="74" dur="2000"/>
                                        <p:tgtEl>
                                          <p:spTgt spid="19882"/>
                                        </p:tgtEl>
                                      </p:cBhvr>
                                    </p:animEffect>
                                    <p:set>
                                      <p:cBhvr>
                                        <p:cTn id="75" dur="1" fill="hold">
                                          <p:stCondLst>
                                            <p:cond delay="1999"/>
                                          </p:stCondLst>
                                        </p:cTn>
                                        <p:tgtEl>
                                          <p:spTgt spid="1988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591" name="Group 111"/>
          <p:cNvGraphicFramePr>
            <a:graphicFrameLocks noGrp="1"/>
          </p:cNvGraphicFramePr>
          <p:nvPr/>
        </p:nvGraphicFramePr>
        <p:xfrm>
          <a:off x="2700338" y="260350"/>
          <a:ext cx="4751387" cy="3522663"/>
        </p:xfrm>
        <a:graphic>
          <a:graphicData uri="http://schemas.openxmlformats.org/drawingml/2006/table">
            <a:tbl>
              <a:tblPr/>
              <a:tblGrid>
                <a:gridCol w="792162"/>
                <a:gridCol w="503238"/>
                <a:gridCol w="792162"/>
                <a:gridCol w="1600200"/>
                <a:gridCol w="1063625"/>
              </a:tblGrid>
              <a:tr h="407988">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1000" b="1" i="0" u="none" strike="noStrike" cap="none" normalizeH="0" baseline="0" dirty="0" smtClean="0">
                          <a:ln>
                            <a:noFill/>
                          </a:ln>
                          <a:solidFill>
                            <a:schemeClr val="tx1"/>
                          </a:solidFill>
                          <a:effectLst>
                            <a:outerShdw blurRad="38100" dist="38100" dir="2700000" algn="tl">
                              <a:srgbClr val="000000"/>
                            </a:outerShdw>
                          </a:effectLst>
                          <a:latin typeface="Arial" charset="0"/>
                        </a:rPr>
                        <a: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endParaRPr kumimoji="0" lang="ru-RU" sz="1000" b="1"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1000" b="1" i="0" u="none" strike="noStrike" cap="none" normalizeH="0" baseline="0" smtClean="0">
                          <a:ln>
                            <a:noFill/>
                          </a:ln>
                          <a:solidFill>
                            <a:schemeClr val="tx1"/>
                          </a:solidFill>
                          <a:effectLst>
                            <a:outerShdw blurRad="38100" dist="38100" dir="2700000" algn="tl">
                              <a:srgbClr val="000000"/>
                            </a:outerShdw>
                          </a:effectLst>
                          <a:latin typeface="Arial" charset="0"/>
                        </a:rPr>
                        <a:t>Позиция</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1000" b="1" i="0" u="none" strike="noStrike" cap="none" normalizeH="0" baseline="0" smtClean="0">
                          <a:ln>
                            <a:noFill/>
                          </a:ln>
                          <a:solidFill>
                            <a:schemeClr val="tx1"/>
                          </a:solidFill>
                          <a:effectLst>
                            <a:outerShdw blurRad="38100" dist="38100" dir="2700000" algn="tl">
                              <a:srgbClr val="000000"/>
                            </a:outerShdw>
                          </a:effectLst>
                          <a:latin typeface="Arial" charset="0"/>
                        </a:rPr>
                        <a:t>Имя</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1000" b="1" i="0" u="none" strike="noStrike" cap="none" normalizeH="0" baseline="0" smtClean="0">
                          <a:ln>
                            <a:noFill/>
                          </a:ln>
                          <a:solidFill>
                            <a:schemeClr val="tx1"/>
                          </a:solidFill>
                          <a:effectLst>
                            <a:outerShdw blurRad="38100" dist="38100" dir="2700000" algn="tl">
                              <a:srgbClr val="000000"/>
                            </a:outerShdw>
                          </a:effectLst>
                          <a:latin typeface="Arial" charset="0"/>
                        </a:rPr>
                        <a:t>Год рождения</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63550">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2800" b="0" i="0" u="none" strike="noStrike" cap="none" normalizeH="0" baseline="0" smtClean="0">
                          <a:ln>
                            <a:noFill/>
                          </a:ln>
                          <a:solidFill>
                            <a:schemeClr val="tx1"/>
                          </a:solidFill>
                          <a:effectLst>
                            <a:outerShdw blurRad="38100" dist="38100" dir="2700000" algn="tl">
                              <a:srgbClr val="000000"/>
                            </a:outerShdw>
                          </a:effectLst>
                          <a:latin typeface="Arial" charset="0"/>
                        </a:rPr>
                        <a:t>25</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endParaRPr kumimoji="0" lang="ru-RU" sz="14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altLang="zh-CN" sz="1400" b="0" i="0" u="none" strike="noStrike" cap="none" normalizeH="0" baseline="0" smtClean="0">
                          <a:ln>
                            <a:noFill/>
                          </a:ln>
                          <a:solidFill>
                            <a:schemeClr val="tx1"/>
                          </a:solidFill>
                          <a:effectLst>
                            <a:outerShdw blurRad="38100" dist="38100" dir="2700000" algn="tl">
                              <a:srgbClr val="000000"/>
                            </a:outerShdw>
                          </a:effectLst>
                          <a:latin typeface="Arial" charset="0"/>
                          <a:hlinkClick r:id="rId3" tooltip="Нападающий"/>
                        </a:rPr>
                        <a:t>Нап</a:t>
                      </a:r>
                      <a:endParaRPr kumimoji="0" lang="ru-RU" sz="14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altLang="zh-CN" sz="1400" b="1" i="0" u="none" strike="noStrike" cap="none" normalizeH="0" baseline="0" smtClean="0">
                          <a:ln>
                            <a:noFill/>
                          </a:ln>
                          <a:solidFill>
                            <a:schemeClr val="tx1"/>
                          </a:solidFill>
                          <a:effectLst>
                            <a:outerShdw blurRad="38100" dist="38100" dir="2700000" algn="tl">
                              <a:srgbClr val="000000"/>
                            </a:outerShdw>
                          </a:effectLst>
                          <a:latin typeface="Arial" charset="0"/>
                          <a:hlinkClick r:id="rId4" tooltip="Адебайор, Эммануэль"/>
                        </a:rPr>
                        <a:t>Эммануэль Адебайор</a:t>
                      </a:r>
                      <a:r>
                        <a:rPr kumimoji="0" lang="ru-RU" altLang="zh-CN" sz="1400" b="1" i="0" u="none" strike="noStrike" cap="none" normalizeH="0" baseline="0" smtClean="0">
                          <a:ln>
                            <a:noFill/>
                          </a:ln>
                          <a:solidFill>
                            <a:schemeClr val="tx1"/>
                          </a:solidFill>
                          <a:effectLst>
                            <a:outerShdw blurRad="38100" dist="38100" dir="2700000" algn="tl">
                              <a:srgbClr val="000000"/>
                            </a:outerShdw>
                          </a:effectLst>
                          <a:latin typeface="Arial" charset="0"/>
                        </a:rPr>
                        <a:t> </a:t>
                      </a:r>
                      <a:endParaRPr kumimoji="0" lang="ru-RU" sz="1400" b="1"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1400" b="1" i="0" u="none" strike="noStrike" cap="none" normalizeH="0" baseline="0" smtClean="0">
                          <a:ln>
                            <a:noFill/>
                          </a:ln>
                          <a:solidFill>
                            <a:schemeClr val="tx1"/>
                          </a:solidFill>
                          <a:effectLst>
                            <a:outerShdw blurRad="38100" dist="38100" dir="2700000" algn="tl">
                              <a:srgbClr val="000000"/>
                            </a:outerShdw>
                          </a:effectLst>
                          <a:latin typeface="Arial" charset="0"/>
                        </a:rPr>
                        <a:t>1984</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r>
              <a:tr h="463550">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2800" b="0" i="0" u="none" strike="noStrike" cap="none" normalizeH="0" baseline="0" smtClean="0">
                          <a:ln>
                            <a:noFill/>
                          </a:ln>
                          <a:solidFill>
                            <a:schemeClr val="tx1"/>
                          </a:solidFill>
                          <a:effectLst>
                            <a:outerShdw blurRad="38100" dist="38100" dir="2700000" algn="tl">
                              <a:srgbClr val="000000"/>
                            </a:outerShdw>
                          </a:effectLst>
                          <a:latin typeface="Arial" charset="0"/>
                        </a:rPr>
                        <a:t>26</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altLang="zh-CN" sz="1400" b="0" i="0" u="none" strike="noStrike" cap="none" normalizeH="0" baseline="0" smtClean="0">
                          <a:ln>
                            <a:noFill/>
                          </a:ln>
                          <a:solidFill>
                            <a:schemeClr val="tx1"/>
                          </a:solidFill>
                          <a:effectLst>
                            <a:outerShdw blurRad="38100" dist="38100" dir="2700000" algn="tl">
                              <a:srgbClr val="000000"/>
                            </a:outerShdw>
                          </a:effectLst>
                          <a:latin typeface="Arial" charset="0"/>
                        </a:rPr>
                        <a:t> </a:t>
                      </a:r>
                      <a:endParaRPr kumimoji="0" lang="ru-RU" sz="14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altLang="zh-CN" sz="1400" b="0" i="0" u="none" strike="noStrike" cap="none" normalizeH="0" baseline="0" smtClean="0">
                          <a:ln>
                            <a:noFill/>
                          </a:ln>
                          <a:solidFill>
                            <a:schemeClr val="tx1"/>
                          </a:solidFill>
                          <a:effectLst>
                            <a:outerShdw blurRad="38100" dist="38100" dir="2700000" algn="tl">
                              <a:srgbClr val="000000"/>
                            </a:outerShdw>
                          </a:effectLst>
                          <a:latin typeface="Arial" charset="0"/>
                          <a:hlinkClick r:id="rId3" tooltip="Нападающий"/>
                        </a:rPr>
                        <a:t>Нап</a:t>
                      </a:r>
                      <a:endParaRPr kumimoji="0" lang="ru-RU" sz="14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altLang="zh-CN" sz="1400" b="1" i="0" u="none" strike="noStrike" cap="none" normalizeH="0" baseline="0" dirty="0" err="1" smtClean="0">
                          <a:ln>
                            <a:noFill/>
                          </a:ln>
                          <a:solidFill>
                            <a:schemeClr val="tx1"/>
                          </a:solidFill>
                          <a:effectLst>
                            <a:outerShdw blurRad="38100" dist="38100" dir="2700000" algn="tl">
                              <a:srgbClr val="000000"/>
                            </a:outerShdw>
                          </a:effectLst>
                          <a:latin typeface="Arial" charset="0"/>
                          <a:hlinkClick r:id="rId5" tooltip="Бентнер, Никлас"/>
                        </a:rPr>
                        <a:t>Никлас</a:t>
                      </a:r>
                      <a:r>
                        <a:rPr kumimoji="0" lang="ru-RU" altLang="zh-CN" sz="1400" b="1" i="0" u="none" strike="noStrike" cap="none" normalizeH="0" baseline="0" dirty="0" smtClean="0">
                          <a:ln>
                            <a:noFill/>
                          </a:ln>
                          <a:solidFill>
                            <a:schemeClr val="tx1"/>
                          </a:solidFill>
                          <a:effectLst>
                            <a:outerShdw blurRad="38100" dist="38100" dir="2700000" algn="tl">
                              <a:srgbClr val="000000"/>
                            </a:outerShdw>
                          </a:effectLst>
                          <a:latin typeface="Arial" charset="0"/>
                          <a:hlinkClick r:id="rId5" tooltip="Бентнер, Никлас"/>
                        </a:rPr>
                        <a:t> </a:t>
                      </a:r>
                      <a:r>
                        <a:rPr kumimoji="0" lang="ru-RU" altLang="zh-CN" sz="1400" b="1" i="0" u="none" strike="noStrike" cap="none" normalizeH="0" baseline="0" dirty="0" err="1" smtClean="0">
                          <a:ln>
                            <a:noFill/>
                          </a:ln>
                          <a:solidFill>
                            <a:schemeClr val="tx1"/>
                          </a:solidFill>
                          <a:effectLst>
                            <a:outerShdw blurRad="38100" dist="38100" dir="2700000" algn="tl">
                              <a:srgbClr val="000000"/>
                            </a:outerShdw>
                          </a:effectLst>
                          <a:latin typeface="Arial" charset="0"/>
                          <a:hlinkClick r:id="rId5" tooltip="Бентнер, Никлас"/>
                        </a:rPr>
                        <a:t>Бентнер</a:t>
                      </a:r>
                      <a:r>
                        <a:rPr kumimoji="0" lang="ru-RU" altLang="zh-CN" sz="1400" b="1" i="0" u="none" strike="noStrike" cap="none" normalizeH="0" baseline="0" dirty="0" smtClean="0">
                          <a:ln>
                            <a:noFill/>
                          </a:ln>
                          <a:solidFill>
                            <a:schemeClr val="tx1"/>
                          </a:solidFill>
                          <a:effectLst>
                            <a:outerShdw blurRad="38100" dist="38100" dir="2700000" algn="tl">
                              <a:srgbClr val="000000"/>
                            </a:outerShdw>
                          </a:effectLst>
                          <a:latin typeface="Arial" charset="0"/>
                        </a:rPr>
                        <a:t> </a:t>
                      </a:r>
                      <a:endParaRPr kumimoji="0" lang="ru-RU" sz="1400" b="1" i="0" u="none" strike="noStrike" cap="none" normalizeH="0" baseline="0" dirty="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1400" b="1" i="0" u="none" strike="noStrike" cap="none" normalizeH="0" baseline="0" smtClean="0">
                          <a:ln>
                            <a:noFill/>
                          </a:ln>
                          <a:solidFill>
                            <a:schemeClr val="tx1"/>
                          </a:solidFill>
                          <a:effectLst>
                            <a:outerShdw blurRad="38100" dist="38100" dir="2700000" algn="tl">
                              <a:srgbClr val="000000"/>
                            </a:outerShdw>
                          </a:effectLst>
                          <a:latin typeface="Arial" charset="0"/>
                        </a:rPr>
                        <a:t>1988</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63550">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2800" b="0" i="0" u="none" strike="noStrike" cap="none" normalizeH="0" baseline="0" smtClean="0">
                          <a:ln>
                            <a:noFill/>
                          </a:ln>
                          <a:solidFill>
                            <a:schemeClr val="tx1"/>
                          </a:solidFill>
                          <a:effectLst>
                            <a:outerShdw blurRad="38100" dist="38100" dir="2700000" algn="tl">
                              <a:srgbClr val="000000"/>
                            </a:outerShdw>
                          </a:effectLst>
                          <a:latin typeface="Arial" charset="0"/>
                        </a:rPr>
                        <a:t>27</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altLang="zh-CN" sz="1400" b="0" i="0" u="none" strike="noStrike" cap="none" normalizeH="0" baseline="0" smtClean="0">
                          <a:ln>
                            <a:noFill/>
                          </a:ln>
                          <a:solidFill>
                            <a:schemeClr val="tx1"/>
                          </a:solidFill>
                          <a:effectLst>
                            <a:outerShdw blurRad="38100" dist="38100" dir="2700000" algn="tl">
                              <a:srgbClr val="000000"/>
                            </a:outerShdw>
                          </a:effectLst>
                          <a:latin typeface="Arial" charset="0"/>
                        </a:rPr>
                        <a:t> </a:t>
                      </a:r>
                      <a:endParaRPr kumimoji="0" lang="ru-RU" sz="14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altLang="zh-CN" sz="1400" b="0" i="0" u="none" strike="noStrike" cap="none" normalizeH="0" baseline="0" smtClean="0">
                          <a:ln>
                            <a:noFill/>
                          </a:ln>
                          <a:solidFill>
                            <a:schemeClr val="tx1"/>
                          </a:solidFill>
                          <a:effectLst>
                            <a:outerShdw blurRad="38100" dist="38100" dir="2700000" algn="tl">
                              <a:srgbClr val="000000"/>
                            </a:outerShdw>
                          </a:effectLst>
                          <a:latin typeface="Arial" charset="0"/>
                          <a:hlinkClick r:id="rId6" tooltip="Защитник (футбол)"/>
                        </a:rPr>
                        <a:t>Защ</a:t>
                      </a:r>
                      <a:endParaRPr kumimoji="0" lang="ru-RU" sz="14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altLang="zh-CN" sz="1400" b="1" i="0" u="none" strike="noStrike" cap="none" normalizeH="0" baseline="0" smtClean="0">
                          <a:ln>
                            <a:noFill/>
                          </a:ln>
                          <a:solidFill>
                            <a:schemeClr val="tx1"/>
                          </a:solidFill>
                          <a:effectLst>
                            <a:outerShdw blurRad="38100" dist="38100" dir="2700000" algn="tl">
                              <a:srgbClr val="000000"/>
                            </a:outerShdw>
                          </a:effectLst>
                          <a:latin typeface="Arial" charset="0"/>
                          <a:hlinkClick r:id="rId7" tooltip="Эбуэ, Эммануэль"/>
                        </a:rPr>
                        <a:t>Эммануэль Эбуэ</a:t>
                      </a:r>
                      <a:r>
                        <a:rPr kumimoji="0" lang="ru-RU" altLang="zh-CN" sz="1400" b="1" i="0" u="none" strike="noStrike" cap="none" normalizeH="0" baseline="0" smtClean="0">
                          <a:ln>
                            <a:noFill/>
                          </a:ln>
                          <a:solidFill>
                            <a:schemeClr val="tx1"/>
                          </a:solidFill>
                          <a:effectLst>
                            <a:outerShdw blurRad="38100" dist="38100" dir="2700000" algn="tl">
                              <a:srgbClr val="000000"/>
                            </a:outerShdw>
                          </a:effectLst>
                          <a:latin typeface="Arial" charset="0"/>
                        </a:rPr>
                        <a:t> </a:t>
                      </a:r>
                      <a:endParaRPr kumimoji="0" lang="ru-RU" sz="1400" b="1"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1400" b="1" i="0" u="none" strike="noStrike" cap="none" normalizeH="0" baseline="0" smtClean="0">
                          <a:ln>
                            <a:noFill/>
                          </a:ln>
                          <a:solidFill>
                            <a:schemeClr val="tx1"/>
                          </a:solidFill>
                          <a:effectLst>
                            <a:outerShdw blurRad="38100" dist="38100" dir="2700000" algn="tl">
                              <a:srgbClr val="000000"/>
                            </a:outerShdw>
                          </a:effectLst>
                          <a:latin typeface="Arial" charset="0"/>
                        </a:rPr>
                        <a:t>1983</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23875">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2800" b="0" i="0" u="none" strike="noStrike" cap="none" normalizeH="0" baseline="0" smtClean="0">
                          <a:ln>
                            <a:noFill/>
                          </a:ln>
                          <a:solidFill>
                            <a:schemeClr val="tx1"/>
                          </a:solidFill>
                          <a:effectLst>
                            <a:outerShdw blurRad="38100" dist="38100" dir="2700000" algn="tl">
                              <a:srgbClr val="000000"/>
                            </a:outerShdw>
                          </a:effectLst>
                          <a:latin typeface="Arial" charset="0"/>
                        </a:rPr>
                        <a:t>28</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endParaRPr kumimoji="0" lang="ru-RU" sz="14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altLang="zh-CN" sz="1400" b="0" i="0" u="none" strike="noStrike" cap="none" normalizeH="0" baseline="0" smtClean="0">
                          <a:ln>
                            <a:noFill/>
                          </a:ln>
                          <a:solidFill>
                            <a:schemeClr val="tx1"/>
                          </a:solidFill>
                          <a:effectLst/>
                          <a:latin typeface="Arial" charset="0"/>
                          <a:hlinkClick r:id="rId8" tooltip="Полузащитник (футбол)"/>
                        </a:rPr>
                        <a:t>ПЗ</a:t>
                      </a:r>
                      <a:endParaRPr kumimoji="0" lang="ru-RU" sz="1400" b="0" i="0" u="none" strike="noStrike" cap="none" normalizeH="0" baseline="0" smtClean="0">
                        <a:ln>
                          <a:noFill/>
                        </a:ln>
                        <a:solidFill>
                          <a:schemeClr val="tx1"/>
                        </a:solidFill>
                        <a:effectLst/>
                        <a:latin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altLang="zh-CN" sz="1400" b="1" i="0" u="none" strike="noStrike" cap="none" normalizeH="0" baseline="0" smtClean="0">
                          <a:ln>
                            <a:noFill/>
                          </a:ln>
                          <a:solidFill>
                            <a:schemeClr val="tx1"/>
                          </a:solidFill>
                          <a:effectLst>
                            <a:outerShdw blurRad="38100" dist="38100" dir="2700000" algn="tl">
                              <a:srgbClr val="000000"/>
                            </a:outerShdw>
                          </a:effectLst>
                          <a:latin typeface="Arial" charset="0"/>
                          <a:hlinkClick r:id="rId9" tooltip="Бишофф, Амаури (страница отсутствует)"/>
                        </a:rPr>
                        <a:t>Амаури Бишофф</a:t>
                      </a:r>
                      <a:r>
                        <a:rPr kumimoji="0" lang="ru-RU" altLang="zh-CN" sz="1400" b="1" i="0" u="none" strike="noStrike" cap="none" normalizeH="0" baseline="0" smtClean="0">
                          <a:ln>
                            <a:noFill/>
                          </a:ln>
                          <a:solidFill>
                            <a:schemeClr val="tx1"/>
                          </a:solidFill>
                          <a:effectLst>
                            <a:outerShdw blurRad="38100" dist="38100" dir="2700000" algn="tl">
                              <a:srgbClr val="000000"/>
                            </a:outerShdw>
                          </a:effectLst>
                          <a:latin typeface="Arial" charset="0"/>
                        </a:rPr>
                        <a:t> </a:t>
                      </a:r>
                      <a:endParaRPr kumimoji="0" lang="ru-RU" sz="1400" b="1"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1400" b="1" i="0" u="none" strike="noStrike" cap="none" normalizeH="0" baseline="0" smtClean="0">
                          <a:ln>
                            <a:noFill/>
                          </a:ln>
                          <a:solidFill>
                            <a:schemeClr val="tx1"/>
                          </a:solidFill>
                          <a:effectLst>
                            <a:outerShdw blurRad="38100" dist="38100" dir="2700000" algn="tl">
                              <a:srgbClr val="000000"/>
                            </a:outerShdw>
                          </a:effectLst>
                          <a:latin typeface="Arial" charset="0"/>
                        </a:rPr>
                        <a:t>1989</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61963">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2800" b="0" i="0" u="none" strike="noStrike" cap="none" normalizeH="0" baseline="0" smtClean="0">
                          <a:ln>
                            <a:noFill/>
                          </a:ln>
                          <a:solidFill>
                            <a:schemeClr val="tx1"/>
                          </a:solidFill>
                          <a:effectLst>
                            <a:outerShdw blurRad="38100" dist="38100" dir="2700000" algn="tl">
                              <a:srgbClr val="000000"/>
                            </a:outerShdw>
                          </a:effectLst>
                          <a:latin typeface="Arial" charset="0"/>
                        </a:rPr>
                        <a:t>40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endParaRPr kumimoji="0" lang="ru-RU" sz="14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altLang="zh-CN" sz="1400" b="0" i="0" u="none" strike="noStrike" cap="none" normalizeH="0" baseline="0" smtClean="0">
                          <a:ln>
                            <a:noFill/>
                          </a:ln>
                          <a:solidFill>
                            <a:schemeClr val="tx1"/>
                          </a:solidFill>
                          <a:effectLst>
                            <a:outerShdw blurRad="38100" dist="38100" dir="2700000" algn="tl">
                              <a:srgbClr val="000000"/>
                            </a:outerShdw>
                          </a:effectLst>
                          <a:latin typeface="Arial" charset="0"/>
                          <a:hlinkClick r:id="rId6" tooltip="Защитник (футбол)"/>
                        </a:rPr>
                        <a:t>Защ</a:t>
                      </a:r>
                      <a:endParaRPr kumimoji="0" lang="ru-RU" sz="14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altLang="zh-CN" sz="1400" b="1" i="0" u="none" strike="noStrike" cap="none" normalizeH="0" baseline="0" smtClean="0">
                          <a:ln>
                            <a:noFill/>
                          </a:ln>
                          <a:solidFill>
                            <a:schemeClr val="tx1"/>
                          </a:solidFill>
                          <a:effectLst>
                            <a:outerShdw blurRad="38100" dist="38100" dir="2700000" algn="tl">
                              <a:srgbClr val="000000"/>
                            </a:outerShdw>
                          </a:effectLst>
                          <a:latin typeface="Arial" charset="0"/>
                          <a:hlinkClick r:id="rId10" tooltip="Гиббс, Киран"/>
                        </a:rPr>
                        <a:t>Киран Гиббс</a:t>
                      </a:r>
                      <a:r>
                        <a:rPr kumimoji="0" lang="ru-RU" altLang="zh-CN" sz="1400" b="1" i="0" u="none" strike="noStrike" cap="none" normalizeH="0" baseline="0" smtClean="0">
                          <a:ln>
                            <a:noFill/>
                          </a:ln>
                          <a:solidFill>
                            <a:schemeClr val="tx1"/>
                          </a:solidFill>
                          <a:effectLst>
                            <a:outerShdw blurRad="38100" dist="38100" dir="2700000" algn="tl">
                              <a:srgbClr val="000000"/>
                            </a:outerShdw>
                          </a:effectLst>
                          <a:latin typeface="Arial" charset="0"/>
                        </a:rPr>
                        <a:t> </a:t>
                      </a:r>
                      <a:endParaRPr kumimoji="0" lang="ru-RU" sz="1400" b="1"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1400" b="1" i="0" u="none" strike="noStrike" cap="none" normalizeH="0" baseline="0" smtClean="0">
                          <a:ln>
                            <a:noFill/>
                          </a:ln>
                          <a:solidFill>
                            <a:schemeClr val="tx1"/>
                          </a:solidFill>
                          <a:effectLst>
                            <a:outerShdw blurRad="38100" dist="38100" dir="2700000" algn="tl">
                              <a:srgbClr val="000000"/>
                            </a:outerShdw>
                          </a:effectLst>
                          <a:latin typeface="Arial" charset="0"/>
                        </a:rPr>
                        <a:t>1988</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63550">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2800" b="0" i="0" u="none" strike="noStrike" cap="none" normalizeH="0" baseline="0" smtClean="0">
                          <a:ln>
                            <a:noFill/>
                          </a:ln>
                          <a:solidFill>
                            <a:schemeClr val="tx1"/>
                          </a:solidFill>
                          <a:effectLst>
                            <a:outerShdw blurRad="38100" dist="38100" dir="2700000" algn="tl">
                              <a:srgbClr val="000000"/>
                            </a:outerShdw>
                          </a:effectLst>
                          <a:latin typeface="Arial" charset="0"/>
                        </a:rPr>
                        <a:t>47</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endParaRPr kumimoji="0" lang="ru-RU" sz="8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altLang="zh-CN" sz="1400" b="0" i="0" u="none" strike="noStrike" cap="none" normalizeH="0" baseline="0" smtClean="0">
                          <a:ln>
                            <a:noFill/>
                          </a:ln>
                          <a:solidFill>
                            <a:schemeClr val="tx1"/>
                          </a:solidFill>
                          <a:effectLst/>
                          <a:latin typeface="Arial" charset="0"/>
                          <a:hlinkClick r:id="rId8" tooltip="Полузащитник (футбол)"/>
                        </a:rPr>
                        <a:t>ПЗ</a:t>
                      </a:r>
                      <a:r>
                        <a:rPr kumimoji="0" lang="ru-RU" altLang="zh-CN" sz="1400" b="0" i="0" u="none" strike="noStrike" cap="none" normalizeH="0" baseline="0" smtClean="0">
                          <a:ln>
                            <a:noFill/>
                          </a:ln>
                          <a:solidFill>
                            <a:schemeClr val="tx1"/>
                          </a:solidFill>
                          <a:effectLst>
                            <a:outerShdw blurRad="38100" dist="38100" dir="2700000" algn="tl">
                              <a:srgbClr val="000000"/>
                            </a:outerShdw>
                          </a:effectLst>
                          <a:latin typeface="Arial" charset="0"/>
                        </a:rPr>
                        <a:t> </a:t>
                      </a:r>
                      <a:endParaRPr kumimoji="0" lang="ru-RU" sz="14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altLang="zh-CN" sz="1400" b="1" i="0" u="none" strike="noStrike" cap="none" normalizeH="0" baseline="0" smtClean="0">
                          <a:ln>
                            <a:noFill/>
                          </a:ln>
                          <a:solidFill>
                            <a:schemeClr val="tx1"/>
                          </a:solidFill>
                          <a:effectLst>
                            <a:outerShdw blurRad="38100" dist="38100" dir="2700000" algn="tl">
                              <a:srgbClr val="000000"/>
                            </a:outerShdw>
                          </a:effectLst>
                          <a:latin typeface="Arial" charset="0"/>
                          <a:hlinkClick r:id="rId11" tooltip="Рэндалл, Марк"/>
                        </a:rPr>
                        <a:t>Марк Рэндалл</a:t>
                      </a:r>
                      <a:r>
                        <a:rPr kumimoji="0" lang="ru-RU" altLang="zh-CN" sz="1400" b="1" i="0" u="none" strike="noStrike" cap="none" normalizeH="0" baseline="0" smtClean="0">
                          <a:ln>
                            <a:noFill/>
                          </a:ln>
                          <a:solidFill>
                            <a:schemeClr val="tx1"/>
                          </a:solidFill>
                          <a:effectLst>
                            <a:outerShdw blurRad="38100" dist="38100" dir="2700000" algn="tl">
                              <a:srgbClr val="000000"/>
                            </a:outerShdw>
                          </a:effectLst>
                          <a:latin typeface="Arial" charset="0"/>
                        </a:rPr>
                        <a:t> </a:t>
                      </a:r>
                      <a:endParaRPr kumimoji="0" lang="ru-RU" sz="1400" b="1"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1400" b="1" i="0" u="none" strike="noStrike" cap="none" normalizeH="0" baseline="0" smtClean="0">
                          <a:ln>
                            <a:noFill/>
                          </a:ln>
                          <a:solidFill>
                            <a:schemeClr val="tx1"/>
                          </a:solidFill>
                          <a:effectLst>
                            <a:outerShdw blurRad="38100" dist="38100" dir="2700000" algn="tl">
                              <a:srgbClr val="000000"/>
                            </a:outerShdw>
                          </a:effectLst>
                          <a:latin typeface="Arial" charset="0"/>
                        </a:rPr>
                        <a:t>1989</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20601" name="Picture 121"/>
          <p:cNvPicPr>
            <a:picLocks noChangeAspect="1" noChangeArrowheads="1"/>
          </p:cNvPicPr>
          <p:nvPr/>
        </p:nvPicPr>
        <p:blipFill>
          <a:blip r:embed="rId12"/>
          <a:srcRect/>
          <a:stretch>
            <a:fillRect/>
          </a:stretch>
        </p:blipFill>
        <p:spPr bwMode="auto">
          <a:xfrm>
            <a:off x="3635375" y="836613"/>
            <a:ext cx="209550" cy="133350"/>
          </a:xfrm>
          <a:prstGeom prst="rect">
            <a:avLst/>
          </a:prstGeom>
          <a:noFill/>
        </p:spPr>
      </p:pic>
      <p:pic>
        <p:nvPicPr>
          <p:cNvPr id="20599" name="Picture 119"/>
          <p:cNvPicPr>
            <a:picLocks noChangeAspect="1" noChangeArrowheads="1"/>
          </p:cNvPicPr>
          <p:nvPr/>
        </p:nvPicPr>
        <p:blipFill>
          <a:blip r:embed="rId13"/>
          <a:srcRect/>
          <a:stretch>
            <a:fillRect/>
          </a:stretch>
        </p:blipFill>
        <p:spPr bwMode="auto">
          <a:xfrm>
            <a:off x="3635375" y="1341438"/>
            <a:ext cx="209550" cy="161925"/>
          </a:xfrm>
          <a:prstGeom prst="rect">
            <a:avLst/>
          </a:prstGeom>
          <a:noFill/>
        </p:spPr>
      </p:pic>
      <p:pic>
        <p:nvPicPr>
          <p:cNvPr id="20597" name="Picture 117"/>
          <p:cNvPicPr>
            <a:picLocks noChangeAspect="1" noChangeArrowheads="1"/>
          </p:cNvPicPr>
          <p:nvPr/>
        </p:nvPicPr>
        <p:blipFill>
          <a:blip r:embed="rId14"/>
          <a:srcRect/>
          <a:stretch>
            <a:fillRect/>
          </a:stretch>
        </p:blipFill>
        <p:spPr bwMode="auto">
          <a:xfrm>
            <a:off x="3635375" y="1844675"/>
            <a:ext cx="209550" cy="142875"/>
          </a:xfrm>
          <a:prstGeom prst="rect">
            <a:avLst/>
          </a:prstGeom>
          <a:noFill/>
        </p:spPr>
      </p:pic>
      <p:sp>
        <p:nvSpPr>
          <p:cNvPr id="20596" name="AutoShape 116" descr="Флаг Франции"/>
          <p:cNvSpPr>
            <a:spLocks noChangeAspect="1" noChangeArrowheads="1"/>
          </p:cNvSpPr>
          <p:nvPr/>
        </p:nvSpPr>
        <p:spPr bwMode="auto">
          <a:xfrm>
            <a:off x="2195513" y="1196975"/>
            <a:ext cx="209550" cy="142875"/>
          </a:xfrm>
          <a:prstGeom prst="rect">
            <a:avLst/>
          </a:prstGeom>
          <a:noFill/>
        </p:spPr>
        <p:txBody>
          <a:bodyPr/>
          <a:lstStyle/>
          <a:p>
            <a:endParaRPr lang="ru-RU"/>
          </a:p>
        </p:txBody>
      </p:sp>
      <p:pic>
        <p:nvPicPr>
          <p:cNvPr id="20595" name="Picture 115"/>
          <p:cNvPicPr>
            <a:picLocks noChangeAspect="1" noChangeArrowheads="1"/>
          </p:cNvPicPr>
          <p:nvPr/>
        </p:nvPicPr>
        <p:blipFill>
          <a:blip r:embed="rId15"/>
          <a:srcRect/>
          <a:stretch>
            <a:fillRect/>
          </a:stretch>
        </p:blipFill>
        <p:spPr bwMode="auto">
          <a:xfrm>
            <a:off x="3635375" y="2349500"/>
            <a:ext cx="209550" cy="142875"/>
          </a:xfrm>
          <a:prstGeom prst="rect">
            <a:avLst/>
          </a:prstGeom>
          <a:noFill/>
        </p:spPr>
      </p:pic>
      <p:pic>
        <p:nvPicPr>
          <p:cNvPr id="20594" name="Picture 114"/>
          <p:cNvPicPr>
            <a:picLocks noChangeAspect="1" noChangeArrowheads="1"/>
          </p:cNvPicPr>
          <p:nvPr/>
        </p:nvPicPr>
        <p:blipFill>
          <a:blip r:embed="rId16"/>
          <a:srcRect/>
          <a:stretch>
            <a:fillRect/>
          </a:stretch>
        </p:blipFill>
        <p:spPr bwMode="auto">
          <a:xfrm>
            <a:off x="3635375" y="3429000"/>
            <a:ext cx="209550" cy="123825"/>
          </a:xfrm>
          <a:prstGeom prst="rect">
            <a:avLst/>
          </a:prstGeom>
          <a:noFill/>
        </p:spPr>
      </p:pic>
      <p:pic>
        <p:nvPicPr>
          <p:cNvPr id="20592" name="Picture 112"/>
          <p:cNvPicPr>
            <a:picLocks noChangeAspect="1" noChangeArrowheads="1"/>
          </p:cNvPicPr>
          <p:nvPr/>
        </p:nvPicPr>
        <p:blipFill>
          <a:blip r:embed="rId16"/>
          <a:srcRect/>
          <a:stretch>
            <a:fillRect/>
          </a:stretch>
        </p:blipFill>
        <p:spPr bwMode="auto">
          <a:xfrm>
            <a:off x="3635375" y="2924175"/>
            <a:ext cx="209550" cy="123825"/>
          </a:xfrm>
          <a:prstGeom prst="rect">
            <a:avLst/>
          </a:prstGeom>
          <a:noFill/>
        </p:spPr>
      </p:pic>
      <p:sp>
        <p:nvSpPr>
          <p:cNvPr id="20602" name="Rectangle 122"/>
          <p:cNvSpPr>
            <a:spLocks noChangeArrowheads="1"/>
          </p:cNvSpPr>
          <p:nvPr/>
        </p:nvSpPr>
        <p:spPr bwMode="auto">
          <a:xfrm>
            <a:off x="3856038" y="1876425"/>
            <a:ext cx="1433512" cy="0"/>
          </a:xfrm>
          <a:prstGeom prst="rect">
            <a:avLst/>
          </a:prstGeom>
          <a:noFill/>
          <a:ln w="9525">
            <a:noFill/>
            <a:miter lim="800000"/>
            <a:headEnd/>
            <a:tailEnd/>
          </a:ln>
          <a:effectLst/>
        </p:spPr>
        <p:txBody>
          <a:bodyPr wrap="none" anchor="ctr">
            <a:spAutoFit/>
          </a:bodyPr>
          <a:lstStyle/>
          <a:p>
            <a:endParaRPr lang="ru-RU"/>
          </a:p>
        </p:txBody>
      </p:sp>
      <p:sp>
        <p:nvSpPr>
          <p:cNvPr id="20603" name="Rectangle 123"/>
          <p:cNvSpPr>
            <a:spLocks noChangeArrowheads="1"/>
          </p:cNvSpPr>
          <p:nvPr/>
        </p:nvSpPr>
        <p:spPr bwMode="auto">
          <a:xfrm>
            <a:off x="3856038" y="1876425"/>
            <a:ext cx="1433512" cy="0"/>
          </a:xfrm>
          <a:prstGeom prst="rect">
            <a:avLst/>
          </a:prstGeom>
          <a:noFill/>
          <a:ln w="9525">
            <a:noFill/>
            <a:miter lim="800000"/>
            <a:headEnd/>
            <a:tailEnd/>
          </a:ln>
          <a:effectLst/>
        </p:spPr>
        <p:txBody>
          <a:bodyPr wrap="none" anchor="ctr">
            <a:spAutoFit/>
          </a:bodyPr>
          <a:lstStyle/>
          <a:p>
            <a:endParaRPr lang="ru-RU"/>
          </a:p>
        </p:txBody>
      </p:sp>
      <p:sp>
        <p:nvSpPr>
          <p:cNvPr id="20605" name="Rectangle 125"/>
          <p:cNvSpPr>
            <a:spLocks noChangeArrowheads="1"/>
          </p:cNvSpPr>
          <p:nvPr/>
        </p:nvSpPr>
        <p:spPr bwMode="auto">
          <a:xfrm>
            <a:off x="3856038" y="1876425"/>
            <a:ext cx="1433512" cy="0"/>
          </a:xfrm>
          <a:prstGeom prst="rect">
            <a:avLst/>
          </a:prstGeom>
          <a:noFill/>
          <a:ln w="9525">
            <a:noFill/>
            <a:miter lim="800000"/>
            <a:headEnd/>
            <a:tailEnd/>
          </a:ln>
          <a:effectLst/>
        </p:spPr>
        <p:txBody>
          <a:bodyPr wrap="none" anchor="ctr">
            <a:spAutoFit/>
          </a:bodyPr>
          <a:lstStyle/>
          <a:p>
            <a:endParaRPr lang="ru-RU"/>
          </a:p>
        </p:txBody>
      </p:sp>
      <p:sp>
        <p:nvSpPr>
          <p:cNvPr id="20606" name="Rectangle 126"/>
          <p:cNvSpPr>
            <a:spLocks noChangeArrowheads="1"/>
          </p:cNvSpPr>
          <p:nvPr/>
        </p:nvSpPr>
        <p:spPr bwMode="auto">
          <a:xfrm>
            <a:off x="3856038" y="1876425"/>
            <a:ext cx="1433512" cy="0"/>
          </a:xfrm>
          <a:prstGeom prst="rect">
            <a:avLst/>
          </a:prstGeom>
          <a:noFill/>
          <a:ln w="9525">
            <a:noFill/>
            <a:miter lim="800000"/>
            <a:headEnd/>
            <a:tailEnd/>
          </a:ln>
          <a:effectLst/>
        </p:spPr>
        <p:txBody>
          <a:bodyPr wrap="none" anchor="ctr">
            <a:spAutoFit/>
          </a:bodyPr>
          <a:lstStyle/>
          <a:p>
            <a:endParaRPr lang="ru-RU"/>
          </a:p>
        </p:txBody>
      </p:sp>
      <p:sp>
        <p:nvSpPr>
          <p:cNvPr id="20631" name="Text Box 151"/>
          <p:cNvSpPr txBox="1">
            <a:spLocks noChangeArrowheads="1"/>
          </p:cNvSpPr>
          <p:nvPr/>
        </p:nvSpPr>
        <p:spPr bwMode="auto">
          <a:xfrm>
            <a:off x="250825" y="4437063"/>
            <a:ext cx="6265863" cy="762000"/>
          </a:xfrm>
          <a:prstGeom prst="rect">
            <a:avLst/>
          </a:prstGeom>
          <a:noFill/>
          <a:ln w="9525">
            <a:noFill/>
            <a:miter lim="800000"/>
            <a:headEnd/>
            <a:tailEnd/>
          </a:ln>
          <a:effectLst/>
        </p:spPr>
        <p:txBody>
          <a:bodyPr>
            <a:spAutoFit/>
          </a:bodyPr>
          <a:lstStyle/>
          <a:p>
            <a:pPr>
              <a:spcBef>
                <a:spcPct val="50000"/>
              </a:spcBef>
            </a:pPr>
            <a:r>
              <a:rPr lang="ru-RU" sz="4400" b="1" i="1">
                <a:solidFill>
                  <a:srgbClr val="FF0000"/>
                </a:solidFill>
              </a:rPr>
              <a:t>Состав команды</a:t>
            </a:r>
          </a:p>
        </p:txBody>
      </p:sp>
      <p:pic>
        <p:nvPicPr>
          <p:cNvPr id="20632" name="Picture 152" descr="avatar_189"/>
          <p:cNvPicPr>
            <a:picLocks noChangeAspect="1" noChangeArrowheads="1"/>
          </p:cNvPicPr>
          <p:nvPr/>
        </p:nvPicPr>
        <p:blipFill>
          <a:blip r:embed="rId17"/>
          <a:srcRect/>
          <a:stretch>
            <a:fillRect/>
          </a:stretch>
        </p:blipFill>
        <p:spPr bwMode="auto">
          <a:xfrm>
            <a:off x="179388" y="476250"/>
            <a:ext cx="2374900" cy="2374900"/>
          </a:xfrm>
          <a:prstGeom prst="rect">
            <a:avLst/>
          </a:prstGeom>
          <a:noFill/>
        </p:spPr>
      </p:pic>
    </p:spTree>
    <p:custDataLst>
      <p:tags r:id="rId1"/>
    </p:custDataLst>
  </p:cSld>
  <p:clrMapOvr>
    <a:masterClrMapping/>
  </p:clrMapOvr>
  <p:transition advTm="12547">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20632"/>
                                        </p:tgtEl>
                                        <p:attrNameLst>
                                          <p:attrName>style.visibility</p:attrName>
                                        </p:attrNameLst>
                                      </p:cBhvr>
                                      <p:to>
                                        <p:strVal val="visible"/>
                                      </p:to>
                                    </p:set>
                                    <p:animEffect transition="in" filter="diamond(in)">
                                      <p:cBhvr>
                                        <p:cTn id="7" dur="2000"/>
                                        <p:tgtEl>
                                          <p:spTgt spid="20632"/>
                                        </p:tgtEl>
                                      </p:cBhvr>
                                    </p:animEffect>
                                  </p:childTnLst>
                                </p:cTn>
                              </p:par>
                              <p:par>
                                <p:cTn id="8" presetID="8" presetClass="entr" presetSubtype="16" fill="hold" nodeType="withEffect">
                                  <p:stCondLst>
                                    <p:cond delay="0"/>
                                  </p:stCondLst>
                                  <p:childTnLst>
                                    <p:set>
                                      <p:cBhvr>
                                        <p:cTn id="9" dur="1" fill="hold">
                                          <p:stCondLst>
                                            <p:cond delay="0"/>
                                          </p:stCondLst>
                                        </p:cTn>
                                        <p:tgtEl>
                                          <p:spTgt spid="20601"/>
                                        </p:tgtEl>
                                        <p:attrNameLst>
                                          <p:attrName>style.visibility</p:attrName>
                                        </p:attrNameLst>
                                      </p:cBhvr>
                                      <p:to>
                                        <p:strVal val="visible"/>
                                      </p:to>
                                    </p:set>
                                    <p:animEffect transition="in" filter="diamond(in)">
                                      <p:cBhvr>
                                        <p:cTn id="10" dur="1000"/>
                                        <p:tgtEl>
                                          <p:spTgt spid="20601"/>
                                        </p:tgtEl>
                                      </p:cBhvr>
                                    </p:animEffect>
                                  </p:childTnLst>
                                </p:cTn>
                              </p:par>
                            </p:childTnLst>
                          </p:cTn>
                        </p:par>
                      </p:childTnLst>
                    </p:cTn>
                  </p:par>
                  <p:par>
                    <p:cTn id="11" fill="hold">
                      <p:stCondLst>
                        <p:cond delay="indefinite"/>
                      </p:stCondLst>
                      <p:childTnLst>
                        <p:par>
                          <p:cTn id="12" fill="hold">
                            <p:stCondLst>
                              <p:cond delay="0"/>
                            </p:stCondLst>
                            <p:childTnLst>
                              <p:par>
                                <p:cTn id="13" presetID="8" presetClass="entr" presetSubtype="16" fill="hold" nodeType="clickEffect">
                                  <p:stCondLst>
                                    <p:cond delay="0"/>
                                  </p:stCondLst>
                                  <p:childTnLst>
                                    <p:set>
                                      <p:cBhvr>
                                        <p:cTn id="14" dur="1" fill="hold">
                                          <p:stCondLst>
                                            <p:cond delay="0"/>
                                          </p:stCondLst>
                                        </p:cTn>
                                        <p:tgtEl>
                                          <p:spTgt spid="20599"/>
                                        </p:tgtEl>
                                        <p:attrNameLst>
                                          <p:attrName>style.visibility</p:attrName>
                                        </p:attrNameLst>
                                      </p:cBhvr>
                                      <p:to>
                                        <p:strVal val="visible"/>
                                      </p:to>
                                    </p:set>
                                    <p:animEffect transition="in" filter="diamond(in)">
                                      <p:cBhvr>
                                        <p:cTn id="15" dur="1000"/>
                                        <p:tgtEl>
                                          <p:spTgt spid="20599"/>
                                        </p:tgtEl>
                                      </p:cBhvr>
                                    </p:animEffect>
                                  </p:childTnLst>
                                </p:cTn>
                              </p:par>
                            </p:childTnLst>
                          </p:cTn>
                        </p:par>
                      </p:childTnLst>
                    </p:cTn>
                  </p:par>
                  <p:par>
                    <p:cTn id="16" fill="hold">
                      <p:stCondLst>
                        <p:cond delay="indefinite"/>
                      </p:stCondLst>
                      <p:childTnLst>
                        <p:par>
                          <p:cTn id="17" fill="hold">
                            <p:stCondLst>
                              <p:cond delay="0"/>
                            </p:stCondLst>
                            <p:childTnLst>
                              <p:par>
                                <p:cTn id="18" presetID="8" presetClass="entr" presetSubtype="16" fill="hold" nodeType="clickEffect">
                                  <p:stCondLst>
                                    <p:cond delay="0"/>
                                  </p:stCondLst>
                                  <p:childTnLst>
                                    <p:set>
                                      <p:cBhvr>
                                        <p:cTn id="19" dur="1" fill="hold">
                                          <p:stCondLst>
                                            <p:cond delay="0"/>
                                          </p:stCondLst>
                                        </p:cTn>
                                        <p:tgtEl>
                                          <p:spTgt spid="20597"/>
                                        </p:tgtEl>
                                        <p:attrNameLst>
                                          <p:attrName>style.visibility</p:attrName>
                                        </p:attrNameLst>
                                      </p:cBhvr>
                                      <p:to>
                                        <p:strVal val="visible"/>
                                      </p:to>
                                    </p:set>
                                    <p:animEffect transition="in" filter="diamond(in)">
                                      <p:cBhvr>
                                        <p:cTn id="20" dur="1000"/>
                                        <p:tgtEl>
                                          <p:spTgt spid="20597"/>
                                        </p:tgtEl>
                                      </p:cBhvr>
                                    </p:animEffect>
                                  </p:childTnLst>
                                </p:cTn>
                              </p:par>
                            </p:childTnLst>
                          </p:cTn>
                        </p:par>
                      </p:childTnLst>
                    </p:cTn>
                  </p:par>
                  <p:par>
                    <p:cTn id="21" fill="hold">
                      <p:stCondLst>
                        <p:cond delay="indefinite"/>
                      </p:stCondLst>
                      <p:childTnLst>
                        <p:par>
                          <p:cTn id="22" fill="hold">
                            <p:stCondLst>
                              <p:cond delay="0"/>
                            </p:stCondLst>
                            <p:childTnLst>
                              <p:par>
                                <p:cTn id="23" presetID="8" presetClass="entr" presetSubtype="16" fill="hold" nodeType="clickEffect">
                                  <p:stCondLst>
                                    <p:cond delay="0"/>
                                  </p:stCondLst>
                                  <p:childTnLst>
                                    <p:set>
                                      <p:cBhvr>
                                        <p:cTn id="24" dur="1" fill="hold">
                                          <p:stCondLst>
                                            <p:cond delay="0"/>
                                          </p:stCondLst>
                                        </p:cTn>
                                        <p:tgtEl>
                                          <p:spTgt spid="20595"/>
                                        </p:tgtEl>
                                        <p:attrNameLst>
                                          <p:attrName>style.visibility</p:attrName>
                                        </p:attrNameLst>
                                      </p:cBhvr>
                                      <p:to>
                                        <p:strVal val="visible"/>
                                      </p:to>
                                    </p:set>
                                    <p:animEffect transition="in" filter="diamond(in)">
                                      <p:cBhvr>
                                        <p:cTn id="25" dur="1000"/>
                                        <p:tgtEl>
                                          <p:spTgt spid="20595"/>
                                        </p:tgtEl>
                                      </p:cBhvr>
                                    </p:animEffect>
                                  </p:childTnLst>
                                </p:cTn>
                              </p:par>
                            </p:childTnLst>
                          </p:cTn>
                        </p:par>
                      </p:childTnLst>
                    </p:cTn>
                  </p:par>
                  <p:par>
                    <p:cTn id="26" fill="hold">
                      <p:stCondLst>
                        <p:cond delay="indefinite"/>
                      </p:stCondLst>
                      <p:childTnLst>
                        <p:par>
                          <p:cTn id="27" fill="hold">
                            <p:stCondLst>
                              <p:cond delay="0"/>
                            </p:stCondLst>
                            <p:childTnLst>
                              <p:par>
                                <p:cTn id="28" presetID="8" presetClass="entr" presetSubtype="16" fill="hold" nodeType="clickEffect">
                                  <p:stCondLst>
                                    <p:cond delay="0"/>
                                  </p:stCondLst>
                                  <p:childTnLst>
                                    <p:set>
                                      <p:cBhvr>
                                        <p:cTn id="29" dur="1" fill="hold">
                                          <p:stCondLst>
                                            <p:cond delay="0"/>
                                          </p:stCondLst>
                                        </p:cTn>
                                        <p:tgtEl>
                                          <p:spTgt spid="20592"/>
                                        </p:tgtEl>
                                        <p:attrNameLst>
                                          <p:attrName>style.visibility</p:attrName>
                                        </p:attrNameLst>
                                      </p:cBhvr>
                                      <p:to>
                                        <p:strVal val="visible"/>
                                      </p:to>
                                    </p:set>
                                    <p:animEffect transition="in" filter="diamond(in)">
                                      <p:cBhvr>
                                        <p:cTn id="30" dur="1000"/>
                                        <p:tgtEl>
                                          <p:spTgt spid="20592"/>
                                        </p:tgtEl>
                                      </p:cBhvr>
                                    </p:animEffect>
                                  </p:childTnLst>
                                </p:cTn>
                              </p:par>
                            </p:childTnLst>
                          </p:cTn>
                        </p:par>
                      </p:childTnLst>
                    </p:cTn>
                  </p:par>
                  <p:par>
                    <p:cTn id="31" fill="hold">
                      <p:stCondLst>
                        <p:cond delay="indefinite"/>
                      </p:stCondLst>
                      <p:childTnLst>
                        <p:par>
                          <p:cTn id="32" fill="hold">
                            <p:stCondLst>
                              <p:cond delay="0"/>
                            </p:stCondLst>
                            <p:childTnLst>
                              <p:par>
                                <p:cTn id="33" presetID="8" presetClass="entr" presetSubtype="16" fill="hold" nodeType="clickEffect">
                                  <p:stCondLst>
                                    <p:cond delay="0"/>
                                  </p:stCondLst>
                                  <p:childTnLst>
                                    <p:set>
                                      <p:cBhvr>
                                        <p:cTn id="34" dur="1" fill="hold">
                                          <p:stCondLst>
                                            <p:cond delay="0"/>
                                          </p:stCondLst>
                                        </p:cTn>
                                        <p:tgtEl>
                                          <p:spTgt spid="20594"/>
                                        </p:tgtEl>
                                        <p:attrNameLst>
                                          <p:attrName>style.visibility</p:attrName>
                                        </p:attrNameLst>
                                      </p:cBhvr>
                                      <p:to>
                                        <p:strVal val="visible"/>
                                      </p:to>
                                    </p:set>
                                    <p:animEffect transition="in" filter="diamond(in)">
                                      <p:cBhvr>
                                        <p:cTn id="35" dur="1000"/>
                                        <p:tgtEl>
                                          <p:spTgt spid="20594"/>
                                        </p:tgtEl>
                                      </p:cBhvr>
                                    </p:animEffect>
                                  </p:childTnLst>
                                </p:cTn>
                              </p:par>
                            </p:childTnLst>
                          </p:cTn>
                        </p:par>
                      </p:childTnLst>
                    </p:cTn>
                  </p:par>
                  <p:par>
                    <p:cTn id="36" fill="hold">
                      <p:stCondLst>
                        <p:cond delay="indefinite"/>
                      </p:stCondLst>
                      <p:childTnLst>
                        <p:par>
                          <p:cTn id="37" fill="hold">
                            <p:stCondLst>
                              <p:cond delay="0"/>
                            </p:stCondLst>
                            <p:childTnLst>
                              <p:par>
                                <p:cTn id="38" presetID="8" presetClass="exit" presetSubtype="16" fill="hold" nodeType="clickEffect">
                                  <p:stCondLst>
                                    <p:cond delay="0"/>
                                  </p:stCondLst>
                                  <p:childTnLst>
                                    <p:animEffect transition="out" filter="diamond(in)">
                                      <p:cBhvr>
                                        <p:cTn id="39" dur="2000"/>
                                        <p:tgtEl>
                                          <p:spTgt spid="20632"/>
                                        </p:tgtEl>
                                      </p:cBhvr>
                                    </p:animEffect>
                                    <p:set>
                                      <p:cBhvr>
                                        <p:cTn id="40" dur="1" fill="hold">
                                          <p:stCondLst>
                                            <p:cond delay="1999"/>
                                          </p:stCondLst>
                                        </p:cTn>
                                        <p:tgtEl>
                                          <p:spTgt spid="20632"/>
                                        </p:tgtEl>
                                        <p:attrNameLst>
                                          <p:attrName>style.visibility</p:attrName>
                                        </p:attrNameLst>
                                      </p:cBhvr>
                                      <p:to>
                                        <p:strVal val="hidden"/>
                                      </p:to>
                                    </p:set>
                                  </p:childTnLst>
                                </p:cTn>
                              </p:par>
                            </p:childTnLst>
                          </p:cTn>
                        </p:par>
                      </p:childTnLst>
                    </p:cTn>
                  </p:par>
                  <p:par>
                    <p:cTn id="41" fill="hold">
                      <p:stCondLst>
                        <p:cond delay="indefinite"/>
                      </p:stCondLst>
                      <p:childTnLst>
                        <p:par>
                          <p:cTn id="42" fill="hold">
                            <p:stCondLst>
                              <p:cond delay="0"/>
                            </p:stCondLst>
                            <p:childTnLst>
                              <p:par>
                                <p:cTn id="43" presetID="8" presetClass="exit" presetSubtype="16" fill="hold" nodeType="clickEffect">
                                  <p:stCondLst>
                                    <p:cond delay="0"/>
                                  </p:stCondLst>
                                  <p:childTnLst>
                                    <p:animEffect transition="out" filter="diamond(in)">
                                      <p:cBhvr>
                                        <p:cTn id="44" dur="2000"/>
                                        <p:tgtEl>
                                          <p:spTgt spid="20591"/>
                                        </p:tgtEl>
                                      </p:cBhvr>
                                    </p:animEffect>
                                    <p:set>
                                      <p:cBhvr>
                                        <p:cTn id="45" dur="1" fill="hold">
                                          <p:stCondLst>
                                            <p:cond delay="1999"/>
                                          </p:stCondLst>
                                        </p:cTn>
                                        <p:tgtEl>
                                          <p:spTgt spid="2059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20" name="Picture 4" descr="1231149228_arsenal_2009_kitpack1"/>
          <p:cNvPicPr>
            <a:picLocks noChangeAspect="1" noChangeArrowheads="1"/>
          </p:cNvPicPr>
          <p:nvPr/>
        </p:nvPicPr>
        <p:blipFill>
          <a:blip r:embed="rId3"/>
          <a:srcRect/>
          <a:stretch>
            <a:fillRect/>
          </a:stretch>
        </p:blipFill>
        <p:spPr bwMode="auto">
          <a:xfrm>
            <a:off x="1258888" y="777875"/>
            <a:ext cx="6769100" cy="6080125"/>
          </a:xfrm>
          <a:prstGeom prst="rect">
            <a:avLst/>
          </a:prstGeom>
          <a:noFill/>
        </p:spPr>
      </p:pic>
      <p:sp>
        <p:nvSpPr>
          <p:cNvPr id="34821" name="Text Box 5"/>
          <p:cNvSpPr txBox="1">
            <a:spLocks noChangeArrowheads="1"/>
          </p:cNvSpPr>
          <p:nvPr/>
        </p:nvSpPr>
        <p:spPr bwMode="auto">
          <a:xfrm>
            <a:off x="611188" y="260350"/>
            <a:ext cx="7561262" cy="1160463"/>
          </a:xfrm>
          <a:prstGeom prst="rect">
            <a:avLst/>
          </a:prstGeom>
          <a:noFill/>
          <a:ln w="9525">
            <a:noFill/>
            <a:miter lim="800000"/>
            <a:headEnd/>
            <a:tailEnd/>
          </a:ln>
          <a:effectLst/>
        </p:spPr>
        <p:txBody>
          <a:bodyPr>
            <a:spAutoFit/>
          </a:bodyPr>
          <a:lstStyle/>
          <a:p>
            <a:pPr algn="ctr">
              <a:spcBef>
                <a:spcPct val="50000"/>
              </a:spcBef>
            </a:pPr>
            <a:r>
              <a:rPr lang="ru-RU" sz="2800" i="1">
                <a:solidFill>
                  <a:srgbClr val="FF0000"/>
                </a:solidFill>
              </a:rPr>
              <a:t>Форма клуба</a:t>
            </a:r>
          </a:p>
          <a:p>
            <a:pPr algn="ctr">
              <a:spcBef>
                <a:spcPct val="50000"/>
              </a:spcBef>
            </a:pPr>
            <a:endParaRPr lang="ru-RU" sz="2800" i="1">
              <a:solidFill>
                <a:srgbClr val="FF0000"/>
              </a:solidFill>
            </a:endParaRPr>
          </a:p>
        </p:txBody>
      </p:sp>
    </p:spTree>
    <p:custDataLst>
      <p:tags r:id="rId1"/>
    </p:custDataLst>
  </p:cSld>
  <p:clrMapOvr>
    <a:masterClrMapping/>
  </p:clrMapOvr>
  <p:transition advTm="9063">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withEffect">
                                  <p:stCondLst>
                                    <p:cond delay="0"/>
                                  </p:stCondLst>
                                  <p:childTnLst>
                                    <p:set>
                                      <p:cBhvr>
                                        <p:cTn id="6" dur="1" fill="hold">
                                          <p:stCondLst>
                                            <p:cond delay="0"/>
                                          </p:stCondLst>
                                        </p:cTn>
                                        <p:tgtEl>
                                          <p:spTgt spid="34820"/>
                                        </p:tgtEl>
                                        <p:attrNameLst>
                                          <p:attrName>style.visibility</p:attrName>
                                        </p:attrNameLst>
                                      </p:cBhvr>
                                      <p:to>
                                        <p:strVal val="visible"/>
                                      </p:to>
                                    </p:set>
                                    <p:animEffect transition="in" filter="diamond(in)">
                                      <p:cBhvr>
                                        <p:cTn id="7" dur="2000"/>
                                        <p:tgtEl>
                                          <p:spTgt spid="34820"/>
                                        </p:tgtEl>
                                      </p:cBhvr>
                                    </p:animEffect>
                                  </p:childTnLst>
                                </p:cTn>
                              </p:par>
                            </p:childTnLst>
                          </p:cTn>
                        </p:par>
                      </p:childTnLst>
                    </p:cTn>
                  </p:par>
                  <p:par>
                    <p:cTn id="8" fill="hold">
                      <p:stCondLst>
                        <p:cond delay="indefinite"/>
                      </p:stCondLst>
                      <p:childTnLst>
                        <p:par>
                          <p:cTn id="9" fill="hold">
                            <p:stCondLst>
                              <p:cond delay="0"/>
                            </p:stCondLst>
                            <p:childTnLst>
                              <p:par>
                                <p:cTn id="10" presetID="8" presetClass="exit" presetSubtype="16" fill="hold" nodeType="clickEffect">
                                  <p:stCondLst>
                                    <p:cond delay="4000"/>
                                  </p:stCondLst>
                                  <p:childTnLst>
                                    <p:animEffect transition="out" filter="diamond(in)">
                                      <p:cBhvr>
                                        <p:cTn id="11" dur="2000"/>
                                        <p:tgtEl>
                                          <p:spTgt spid="34820"/>
                                        </p:tgtEl>
                                      </p:cBhvr>
                                    </p:animEffect>
                                    <p:set>
                                      <p:cBhvr>
                                        <p:cTn id="12" dur="1" fill="hold">
                                          <p:stCondLst>
                                            <p:cond delay="1999"/>
                                          </p:stCondLst>
                                        </p:cTn>
                                        <p:tgtEl>
                                          <p:spTgt spid="3482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8" name="Text Box 4"/>
          <p:cNvSpPr txBox="1">
            <a:spLocks noChangeArrowheads="1"/>
          </p:cNvSpPr>
          <p:nvPr/>
        </p:nvSpPr>
        <p:spPr bwMode="auto">
          <a:xfrm>
            <a:off x="468313" y="333375"/>
            <a:ext cx="8353425" cy="5751513"/>
          </a:xfrm>
          <a:prstGeom prst="rect">
            <a:avLst/>
          </a:prstGeom>
          <a:noFill/>
          <a:ln w="9525">
            <a:noFill/>
            <a:miter lim="800000"/>
            <a:headEnd/>
            <a:tailEnd/>
          </a:ln>
          <a:effectLst/>
        </p:spPr>
        <p:txBody>
          <a:bodyPr>
            <a:spAutoFit/>
          </a:bodyPr>
          <a:lstStyle/>
          <a:p>
            <a:pPr algn="ctr"/>
            <a:r>
              <a:rPr lang="ru-RU" sz="2400" b="1" dirty="0">
                <a:solidFill>
                  <a:srgbClr val="FF0000"/>
                </a:solidFill>
              </a:rPr>
              <a:t>Титулы</a:t>
            </a:r>
          </a:p>
          <a:p>
            <a:pPr algn="ctr"/>
            <a:endParaRPr lang="ru-RU" sz="2400" b="1" dirty="0">
              <a:solidFill>
                <a:srgbClr val="FF0000"/>
              </a:solidFill>
            </a:endParaRPr>
          </a:p>
          <a:p>
            <a:r>
              <a:rPr lang="ru-RU" sz="2400" b="1" dirty="0">
                <a:solidFill>
                  <a:srgbClr val="FF0000"/>
                </a:solidFill>
                <a:hlinkClick r:id="rId4" tooltip="Чемпионат Англии по футболу"/>
              </a:rPr>
              <a:t>чемпион Англии</a:t>
            </a:r>
            <a:r>
              <a:rPr lang="ru-RU" sz="2400" b="1" dirty="0"/>
              <a:t> </a:t>
            </a:r>
            <a:r>
              <a:rPr lang="ru-RU" sz="2400" b="1" dirty="0">
                <a:solidFill>
                  <a:srgbClr val="FF0000"/>
                </a:solidFill>
              </a:rPr>
              <a:t>(13)</a:t>
            </a:r>
            <a:r>
              <a:rPr lang="ru-RU" sz="2400" dirty="0">
                <a:solidFill>
                  <a:srgbClr val="FF0000"/>
                </a:solidFill>
              </a:rPr>
              <a:t>:</a:t>
            </a:r>
            <a:r>
              <a:rPr lang="ru-RU" sz="2400" dirty="0"/>
              <a:t> </a:t>
            </a:r>
          </a:p>
          <a:p>
            <a:pPr lvl="1"/>
            <a:r>
              <a:rPr lang="ru-RU" sz="2400" dirty="0">
                <a:hlinkClick r:id="rId5" tooltip="1931"/>
              </a:rPr>
              <a:t>1931</a:t>
            </a:r>
            <a:r>
              <a:rPr lang="ru-RU" sz="2400" dirty="0"/>
              <a:t>, </a:t>
            </a:r>
            <a:r>
              <a:rPr lang="ru-RU" sz="2400" dirty="0">
                <a:hlinkClick r:id="rId6" tooltip="1933"/>
              </a:rPr>
              <a:t>1933</a:t>
            </a:r>
            <a:r>
              <a:rPr lang="ru-RU" sz="2400" dirty="0"/>
              <a:t>, </a:t>
            </a:r>
            <a:r>
              <a:rPr lang="ru-RU" sz="2400" dirty="0">
                <a:hlinkClick r:id="rId7" tooltip="1934"/>
              </a:rPr>
              <a:t>1934</a:t>
            </a:r>
            <a:r>
              <a:rPr lang="ru-RU" sz="2400" dirty="0"/>
              <a:t>, </a:t>
            </a:r>
            <a:r>
              <a:rPr lang="ru-RU" sz="2400" dirty="0">
                <a:hlinkClick r:id="rId8" tooltip="1935"/>
              </a:rPr>
              <a:t>1935</a:t>
            </a:r>
            <a:r>
              <a:rPr lang="ru-RU" sz="2400" dirty="0"/>
              <a:t>, </a:t>
            </a:r>
            <a:r>
              <a:rPr lang="ru-RU" sz="2400" dirty="0">
                <a:hlinkClick r:id="rId9" tooltip="1938"/>
              </a:rPr>
              <a:t>1938</a:t>
            </a:r>
            <a:r>
              <a:rPr lang="ru-RU" sz="2400" dirty="0"/>
              <a:t>, </a:t>
            </a:r>
            <a:r>
              <a:rPr lang="ru-RU" sz="2400" dirty="0">
                <a:hlinkClick r:id="rId10" tooltip="1948"/>
              </a:rPr>
              <a:t>1948</a:t>
            </a:r>
            <a:r>
              <a:rPr lang="ru-RU" sz="2400" dirty="0"/>
              <a:t>, </a:t>
            </a:r>
            <a:r>
              <a:rPr lang="ru-RU" sz="2400" dirty="0">
                <a:hlinkClick r:id="rId11" tooltip="1953"/>
              </a:rPr>
              <a:t>1953</a:t>
            </a:r>
            <a:r>
              <a:rPr lang="ru-RU" sz="2400" dirty="0"/>
              <a:t>, </a:t>
            </a:r>
            <a:r>
              <a:rPr lang="ru-RU" sz="2400" dirty="0">
                <a:hlinkClick r:id="rId12" tooltip="1971"/>
              </a:rPr>
              <a:t>1971</a:t>
            </a:r>
            <a:r>
              <a:rPr lang="ru-RU" sz="2400" dirty="0"/>
              <a:t>, </a:t>
            </a:r>
            <a:r>
              <a:rPr lang="ru-RU" sz="2400" dirty="0">
                <a:hlinkClick r:id="rId13" tooltip="1989"/>
              </a:rPr>
              <a:t>1989</a:t>
            </a:r>
            <a:r>
              <a:rPr lang="ru-RU" sz="2400" dirty="0"/>
              <a:t>, </a:t>
            </a:r>
            <a:r>
              <a:rPr lang="ru-RU" sz="2400" dirty="0">
                <a:hlinkClick r:id="rId14" tooltip="1991"/>
              </a:rPr>
              <a:t>1991</a:t>
            </a:r>
            <a:r>
              <a:rPr lang="ru-RU" sz="2400" dirty="0"/>
              <a:t>, </a:t>
            </a:r>
            <a:r>
              <a:rPr lang="ru-RU" sz="2400" dirty="0">
                <a:hlinkClick r:id="rId15" tooltip="1998"/>
              </a:rPr>
              <a:t>1998</a:t>
            </a:r>
            <a:r>
              <a:rPr lang="ru-RU" sz="2400" dirty="0"/>
              <a:t>, </a:t>
            </a:r>
            <a:r>
              <a:rPr lang="ru-RU" sz="2400" dirty="0">
                <a:hlinkClick r:id="rId16" tooltip="2002"/>
              </a:rPr>
              <a:t>2002</a:t>
            </a:r>
            <a:r>
              <a:rPr lang="ru-RU" sz="2400" dirty="0"/>
              <a:t>, </a:t>
            </a:r>
            <a:r>
              <a:rPr lang="ru-RU" sz="2400" dirty="0">
                <a:hlinkClick r:id="rId17" tooltip="2004"/>
              </a:rPr>
              <a:t>2004</a:t>
            </a:r>
            <a:endParaRPr lang="ru-RU" sz="2400" dirty="0"/>
          </a:p>
          <a:p>
            <a:r>
              <a:rPr lang="ru-RU" sz="2400" b="1" dirty="0">
                <a:hlinkClick r:id="rId18" tooltip="Кубок Англии по футболу"/>
              </a:rPr>
              <a:t>Кубок Англии</a:t>
            </a:r>
            <a:r>
              <a:rPr lang="ru-RU" sz="2400" b="1" dirty="0"/>
              <a:t> </a:t>
            </a:r>
            <a:r>
              <a:rPr lang="ru-RU" sz="2400" b="1" dirty="0">
                <a:solidFill>
                  <a:srgbClr val="FF0000"/>
                </a:solidFill>
              </a:rPr>
              <a:t>(10)</a:t>
            </a:r>
            <a:r>
              <a:rPr lang="ru-RU" sz="2400" dirty="0">
                <a:solidFill>
                  <a:srgbClr val="FF0000"/>
                </a:solidFill>
              </a:rPr>
              <a:t>:</a:t>
            </a:r>
            <a:r>
              <a:rPr lang="ru-RU" sz="2400" dirty="0"/>
              <a:t> </a:t>
            </a:r>
          </a:p>
          <a:p>
            <a:pPr lvl="1"/>
            <a:r>
              <a:rPr lang="ru-RU" sz="2400" dirty="0">
                <a:hlinkClick r:id="rId19" tooltip="1930"/>
              </a:rPr>
              <a:t>1930</a:t>
            </a:r>
            <a:r>
              <a:rPr lang="ru-RU" sz="2400" dirty="0"/>
              <a:t>, </a:t>
            </a:r>
            <a:r>
              <a:rPr lang="ru-RU" sz="2400" dirty="0">
                <a:hlinkClick r:id="rId20" tooltip="1936"/>
              </a:rPr>
              <a:t>1936</a:t>
            </a:r>
            <a:r>
              <a:rPr lang="ru-RU" sz="2400" dirty="0"/>
              <a:t>, </a:t>
            </a:r>
            <a:r>
              <a:rPr lang="ru-RU" sz="2400" dirty="0">
                <a:hlinkClick r:id="rId21" tooltip="1950"/>
              </a:rPr>
              <a:t>1950</a:t>
            </a:r>
            <a:r>
              <a:rPr lang="ru-RU" sz="2400" dirty="0"/>
              <a:t>, </a:t>
            </a:r>
            <a:r>
              <a:rPr lang="ru-RU" sz="2400" dirty="0">
                <a:hlinkClick r:id="rId12" tooltip="1971"/>
              </a:rPr>
              <a:t>1971</a:t>
            </a:r>
            <a:r>
              <a:rPr lang="ru-RU" sz="2400" dirty="0"/>
              <a:t>, </a:t>
            </a:r>
            <a:r>
              <a:rPr lang="ru-RU" sz="2400" dirty="0">
                <a:hlinkClick r:id="rId22" tooltip="1979"/>
              </a:rPr>
              <a:t>1979</a:t>
            </a:r>
            <a:r>
              <a:rPr lang="ru-RU" sz="2400" dirty="0"/>
              <a:t>, </a:t>
            </a:r>
            <a:r>
              <a:rPr lang="ru-RU" sz="2400" dirty="0">
                <a:hlinkClick r:id="rId23" tooltip="1993"/>
              </a:rPr>
              <a:t>1993</a:t>
            </a:r>
            <a:r>
              <a:rPr lang="ru-RU" sz="2400" dirty="0"/>
              <a:t>, </a:t>
            </a:r>
            <a:r>
              <a:rPr lang="ru-RU" sz="2400" dirty="0">
                <a:hlinkClick r:id="rId15" tooltip="1998"/>
              </a:rPr>
              <a:t>1998</a:t>
            </a:r>
            <a:r>
              <a:rPr lang="ru-RU" sz="2400" dirty="0"/>
              <a:t>, </a:t>
            </a:r>
            <a:r>
              <a:rPr lang="ru-RU" sz="2400" dirty="0">
                <a:hlinkClick r:id="rId16" tooltip="2002"/>
              </a:rPr>
              <a:t>2002</a:t>
            </a:r>
            <a:r>
              <a:rPr lang="ru-RU" sz="2400" dirty="0"/>
              <a:t>, </a:t>
            </a:r>
            <a:r>
              <a:rPr lang="ru-RU" sz="2400" dirty="0">
                <a:hlinkClick r:id="rId24" tooltip="2003"/>
              </a:rPr>
              <a:t>2003</a:t>
            </a:r>
            <a:r>
              <a:rPr lang="ru-RU" sz="2400" dirty="0"/>
              <a:t>, </a:t>
            </a:r>
            <a:r>
              <a:rPr lang="ru-RU" sz="2400" dirty="0">
                <a:hlinkClick r:id="rId25" tooltip="2005"/>
              </a:rPr>
              <a:t>2005</a:t>
            </a:r>
            <a:endParaRPr lang="ru-RU" sz="2400" dirty="0"/>
          </a:p>
          <a:p>
            <a:r>
              <a:rPr lang="ru-RU" sz="2400" b="1" dirty="0">
                <a:hlinkClick r:id="rId26" tooltip="Кубок Футбольной Лиги"/>
              </a:rPr>
              <a:t>Кубок Лиги</a:t>
            </a:r>
            <a:r>
              <a:rPr lang="ru-RU" sz="2400" b="1" dirty="0"/>
              <a:t> </a:t>
            </a:r>
            <a:r>
              <a:rPr lang="ru-RU" sz="2400" b="1" dirty="0">
                <a:solidFill>
                  <a:srgbClr val="FF0000"/>
                </a:solidFill>
              </a:rPr>
              <a:t>(2)</a:t>
            </a:r>
            <a:r>
              <a:rPr lang="ru-RU" sz="2400" dirty="0">
                <a:solidFill>
                  <a:srgbClr val="FF0000"/>
                </a:solidFill>
              </a:rPr>
              <a:t>:</a:t>
            </a:r>
            <a:r>
              <a:rPr lang="ru-RU" sz="2400" dirty="0"/>
              <a:t> </a:t>
            </a:r>
          </a:p>
          <a:p>
            <a:pPr lvl="1"/>
            <a:r>
              <a:rPr lang="ru-RU" sz="2400" dirty="0">
                <a:hlinkClick r:id="rId27" tooltip="1987"/>
              </a:rPr>
              <a:t>1987</a:t>
            </a:r>
            <a:r>
              <a:rPr lang="ru-RU" sz="2400" dirty="0"/>
              <a:t>, </a:t>
            </a:r>
            <a:r>
              <a:rPr lang="ru-RU" sz="2400" dirty="0">
                <a:hlinkClick r:id="rId23" tooltip="1993"/>
              </a:rPr>
              <a:t>1993</a:t>
            </a:r>
            <a:endParaRPr lang="ru-RU" sz="2400" dirty="0"/>
          </a:p>
          <a:p>
            <a:r>
              <a:rPr lang="ru-RU" sz="2400" b="1" dirty="0">
                <a:hlinkClick r:id="rId28" tooltip="Кубок ярмарок"/>
              </a:rPr>
              <a:t>Кубок ярмарок</a:t>
            </a:r>
            <a:r>
              <a:rPr lang="ru-RU" sz="2400" b="1" dirty="0"/>
              <a:t> </a:t>
            </a:r>
            <a:r>
              <a:rPr lang="ru-RU" sz="2400" b="1" dirty="0">
                <a:solidFill>
                  <a:srgbClr val="FF0000"/>
                </a:solidFill>
              </a:rPr>
              <a:t>(1)</a:t>
            </a:r>
            <a:r>
              <a:rPr lang="ru-RU" sz="2400" dirty="0">
                <a:solidFill>
                  <a:srgbClr val="FF0000"/>
                </a:solidFill>
              </a:rPr>
              <a:t>: </a:t>
            </a:r>
          </a:p>
          <a:p>
            <a:pPr lvl="1"/>
            <a:r>
              <a:rPr lang="ru-RU" sz="2400" dirty="0">
                <a:hlinkClick r:id="rId29" tooltip="1970"/>
              </a:rPr>
              <a:t>1970</a:t>
            </a:r>
            <a:endParaRPr lang="ru-RU" sz="2400" dirty="0"/>
          </a:p>
          <a:p>
            <a:r>
              <a:rPr lang="ru-RU" sz="2400" b="1" dirty="0">
                <a:hlinkClick r:id="rId30" tooltip="Кубок обладателей Кубков УЕФА"/>
              </a:rPr>
              <a:t>Кубок обладателей Кубков УЕФА</a:t>
            </a:r>
            <a:r>
              <a:rPr lang="ru-RU" sz="2400" b="1" dirty="0"/>
              <a:t> </a:t>
            </a:r>
            <a:r>
              <a:rPr lang="ru-RU" sz="2400" b="1" dirty="0">
                <a:solidFill>
                  <a:srgbClr val="FF0000"/>
                </a:solidFill>
              </a:rPr>
              <a:t>(1)</a:t>
            </a:r>
            <a:r>
              <a:rPr lang="ru-RU" sz="2400" dirty="0">
                <a:solidFill>
                  <a:srgbClr val="FF0000"/>
                </a:solidFill>
              </a:rPr>
              <a:t>: </a:t>
            </a:r>
          </a:p>
          <a:p>
            <a:pPr lvl="1"/>
            <a:r>
              <a:rPr lang="ru-RU" sz="2400" dirty="0">
                <a:hlinkClick r:id="rId31" tooltip="1994"/>
              </a:rPr>
              <a:t>1994</a:t>
            </a:r>
            <a:endParaRPr lang="ru-RU" sz="2400" dirty="0"/>
          </a:p>
          <a:p>
            <a:pPr>
              <a:spcBef>
                <a:spcPct val="50000"/>
              </a:spcBef>
            </a:pPr>
            <a:endParaRPr lang="ru-RU" sz="2400" dirty="0"/>
          </a:p>
        </p:txBody>
      </p:sp>
      <p:pic>
        <p:nvPicPr>
          <p:cNvPr id="21509" name="Picture 5" descr="qwer"/>
          <p:cNvPicPr>
            <a:picLocks noChangeAspect="1" noChangeArrowheads="1"/>
          </p:cNvPicPr>
          <p:nvPr/>
        </p:nvPicPr>
        <p:blipFill>
          <a:blip r:embed="rId32"/>
          <a:srcRect/>
          <a:stretch>
            <a:fillRect/>
          </a:stretch>
        </p:blipFill>
        <p:spPr bwMode="auto">
          <a:xfrm>
            <a:off x="6234113" y="3214686"/>
            <a:ext cx="2909887" cy="2909887"/>
          </a:xfrm>
          <a:prstGeom prst="rect">
            <a:avLst/>
          </a:prstGeom>
          <a:noFill/>
        </p:spPr>
      </p:pic>
      <p:pic>
        <p:nvPicPr>
          <p:cNvPr id="4" name="Dj Tiesto - Adagio For Strings.mp3">
            <a:hlinkClick r:id="" action="ppaction://media"/>
          </p:cNvPr>
          <p:cNvPicPr>
            <a:picLocks noRot="1" noChangeAspect="1"/>
          </p:cNvPicPr>
          <p:nvPr>
            <a:audioFile r:link="rId2"/>
          </p:nvPr>
        </p:nvPicPr>
        <p:blipFill>
          <a:blip r:embed="rId33"/>
          <a:stretch>
            <a:fillRect/>
          </a:stretch>
        </p:blipFill>
        <p:spPr>
          <a:xfrm>
            <a:off x="0" y="0"/>
            <a:ext cx="304800" cy="304800"/>
          </a:xfrm>
          <a:prstGeom prst="rect">
            <a:avLst/>
          </a:prstGeom>
        </p:spPr>
      </p:pic>
    </p:spTree>
    <p:custDataLst>
      <p:tags r:id="rId1"/>
    </p:custDataLst>
  </p:cSld>
  <p:clrMapOvr>
    <a:masterClrMapping/>
  </p:clrMapOvr>
  <p:transition advTm="15094">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par>
                    <p:cTn id="7" fill="hold">
                      <p:stCondLst>
                        <p:cond delay="indefinite"/>
                      </p:stCondLst>
                      <p:childTnLst>
                        <p:par>
                          <p:cTn id="8" fill="hold">
                            <p:stCondLst>
                              <p:cond delay="0"/>
                            </p:stCondLst>
                            <p:childTnLst>
                              <p:par>
                                <p:cTn id="9" presetID="8" presetClass="entr" presetSubtype="16" fill="hold" grpId="0" nodeType="clickEffect">
                                  <p:stCondLst>
                                    <p:cond delay="0"/>
                                  </p:stCondLst>
                                  <p:childTnLst>
                                    <p:set>
                                      <p:cBhvr>
                                        <p:cTn id="10" dur="1" fill="hold">
                                          <p:stCondLst>
                                            <p:cond delay="0"/>
                                          </p:stCondLst>
                                        </p:cTn>
                                        <p:tgtEl>
                                          <p:spTgt spid="21508"/>
                                        </p:tgtEl>
                                        <p:attrNameLst>
                                          <p:attrName>style.visibility</p:attrName>
                                        </p:attrNameLst>
                                      </p:cBhvr>
                                      <p:to>
                                        <p:strVal val="visible"/>
                                      </p:to>
                                    </p:set>
                                    <p:animEffect transition="in" filter="diamond(in)">
                                      <p:cBhvr>
                                        <p:cTn id="11" dur="2000"/>
                                        <p:tgtEl>
                                          <p:spTgt spid="21508"/>
                                        </p:tgtEl>
                                      </p:cBhvr>
                                    </p:animEffect>
                                  </p:childTnLst>
                                </p:cTn>
                              </p:par>
                              <p:par>
                                <p:cTn id="12" presetID="8" presetClass="entr" presetSubtype="16" fill="hold" nodeType="withEffect">
                                  <p:stCondLst>
                                    <p:cond delay="0"/>
                                  </p:stCondLst>
                                  <p:childTnLst>
                                    <p:set>
                                      <p:cBhvr>
                                        <p:cTn id="13" dur="1" fill="hold">
                                          <p:stCondLst>
                                            <p:cond delay="0"/>
                                          </p:stCondLst>
                                        </p:cTn>
                                        <p:tgtEl>
                                          <p:spTgt spid="21509"/>
                                        </p:tgtEl>
                                        <p:attrNameLst>
                                          <p:attrName>style.visibility</p:attrName>
                                        </p:attrNameLst>
                                      </p:cBhvr>
                                      <p:to>
                                        <p:strVal val="visible"/>
                                      </p:to>
                                    </p:set>
                                    <p:animEffect transition="in" filter="diamond(in)">
                                      <p:cBhvr>
                                        <p:cTn id="14" dur="2000"/>
                                        <p:tgtEl>
                                          <p:spTgt spid="21509"/>
                                        </p:tgtEl>
                                      </p:cBhvr>
                                    </p:animEffect>
                                  </p:childTnLst>
                                </p:cTn>
                              </p:par>
                            </p:childTnLst>
                          </p:cTn>
                        </p:par>
                      </p:childTnLst>
                    </p:cTn>
                  </p:par>
                  <p:par>
                    <p:cTn id="15" fill="hold">
                      <p:stCondLst>
                        <p:cond delay="indefinite"/>
                      </p:stCondLst>
                      <p:childTnLst>
                        <p:par>
                          <p:cTn id="16" fill="hold">
                            <p:stCondLst>
                              <p:cond delay="0"/>
                            </p:stCondLst>
                            <p:childTnLst>
                              <p:par>
                                <p:cTn id="17" presetID="8" presetClass="exit" presetSubtype="16" fill="hold" grpId="1" nodeType="clickEffect">
                                  <p:stCondLst>
                                    <p:cond delay="5000"/>
                                  </p:stCondLst>
                                  <p:childTnLst>
                                    <p:animEffect transition="out" filter="diamond(in)">
                                      <p:cBhvr>
                                        <p:cTn id="18" dur="2000"/>
                                        <p:tgtEl>
                                          <p:spTgt spid="21508"/>
                                        </p:tgtEl>
                                      </p:cBhvr>
                                    </p:animEffect>
                                    <p:set>
                                      <p:cBhvr>
                                        <p:cTn id="19" dur="1" fill="hold">
                                          <p:stCondLst>
                                            <p:cond delay="1999"/>
                                          </p:stCondLst>
                                        </p:cTn>
                                        <p:tgtEl>
                                          <p:spTgt spid="21508"/>
                                        </p:tgtEl>
                                        <p:attrNameLst>
                                          <p:attrName>style.visibility</p:attrName>
                                        </p:attrNameLst>
                                      </p:cBhvr>
                                      <p:to>
                                        <p:strVal val="hidden"/>
                                      </p:to>
                                    </p:set>
                                  </p:childTnLst>
                                </p:cTn>
                              </p:par>
                              <p:par>
                                <p:cTn id="20" presetID="8" presetClass="exit" presetSubtype="16" fill="hold" nodeType="withEffect">
                                  <p:stCondLst>
                                    <p:cond delay="0"/>
                                  </p:stCondLst>
                                  <p:childTnLst>
                                    <p:animEffect transition="out" filter="diamond(in)">
                                      <p:cBhvr>
                                        <p:cTn id="21" dur="2000"/>
                                        <p:tgtEl>
                                          <p:spTgt spid="21509"/>
                                        </p:tgtEl>
                                      </p:cBhvr>
                                    </p:animEffect>
                                    <p:set>
                                      <p:cBhvr>
                                        <p:cTn id="22" dur="1" fill="hold">
                                          <p:stCondLst>
                                            <p:cond delay="1999"/>
                                          </p:stCondLst>
                                        </p:cTn>
                                        <p:tgtEl>
                                          <p:spTgt spid="2150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audio>
              <p:cMediaNode numSld="25">
                <p:cTn id="23" fill="hold" display="0">
                  <p:stCondLst>
                    <p:cond delay="indefinite"/>
                  </p:stCondLst>
                  <p:endCondLst>
                    <p:cond evt="onPrev" delay="0">
                      <p:tgtEl>
                        <p:sldTgt/>
                      </p:tgtEl>
                    </p:cond>
                    <p:cond evt="onStopAudio" delay="0">
                      <p:tgtEl>
                        <p:sldTgt/>
                      </p:tgtEl>
                    </p:cond>
                  </p:endCondLst>
                </p:cTn>
                <p:tgtEl>
                  <p:spTgt spid="4"/>
                </p:tgtEl>
              </p:cMediaNode>
            </p:audio>
          </p:childTnLst>
        </p:cTn>
      </p:par>
    </p:tnLst>
    <p:bldLst>
      <p:bldP spid="21508" grpId="0"/>
      <p:bldP spid="21508" grpId="1"/>
    </p:bldLst>
  </p:timing>
</p:sld>
</file>

<file path=ppt/tags/tag1.xml><?xml version="1.0" encoding="utf-8"?>
<p:tagLst xmlns:a="http://schemas.openxmlformats.org/drawingml/2006/main" xmlns:r="http://schemas.openxmlformats.org/officeDocument/2006/relationships" xmlns:p="http://schemas.openxmlformats.org/presentationml/2006/main">
  <p:tag name="TIMING" val="|0.2|16.2|0.7"/>
</p:tagLst>
</file>

<file path=ppt/tags/tag10.xml><?xml version="1.0" encoding="utf-8"?>
<p:tagLst xmlns:a="http://schemas.openxmlformats.org/drawingml/2006/main" xmlns:r="http://schemas.openxmlformats.org/officeDocument/2006/relationships" xmlns:p="http://schemas.openxmlformats.org/presentationml/2006/main">
  <p:tag name="TIMING" val="|0.7|27.2|1"/>
</p:tagLst>
</file>

<file path=ppt/tags/tag11.xml><?xml version="1.0" encoding="utf-8"?>
<p:tagLst xmlns:a="http://schemas.openxmlformats.org/drawingml/2006/main" xmlns:r="http://schemas.openxmlformats.org/officeDocument/2006/relationships" xmlns:p="http://schemas.openxmlformats.org/presentationml/2006/main">
  <p:tag name="TIMING" val="|0.7|16.3|2.4"/>
</p:tagLst>
</file>

<file path=ppt/tags/tag12.xml><?xml version="1.0" encoding="utf-8"?>
<p:tagLst xmlns:a="http://schemas.openxmlformats.org/drawingml/2006/main" xmlns:r="http://schemas.openxmlformats.org/officeDocument/2006/relationships" xmlns:p="http://schemas.openxmlformats.org/presentationml/2006/main">
  <p:tag name="TIMING" val="|0.4|2.4|1.5"/>
</p:tagLst>
</file>

<file path=ppt/tags/tag13.xml><?xml version="1.0" encoding="utf-8"?>
<p:tagLst xmlns:a="http://schemas.openxmlformats.org/drawingml/2006/main" xmlns:r="http://schemas.openxmlformats.org/officeDocument/2006/relationships" xmlns:p="http://schemas.openxmlformats.org/presentationml/2006/main">
  <p:tag name="TIMING" val="|10.7|0.9"/>
</p:tagLst>
</file>

<file path=ppt/tags/tag14.xml><?xml version="1.0" encoding="utf-8"?>
<p:tagLst xmlns:a="http://schemas.openxmlformats.org/drawingml/2006/main" xmlns:r="http://schemas.openxmlformats.org/officeDocument/2006/relationships" xmlns:p="http://schemas.openxmlformats.org/presentationml/2006/main">
  <p:tag name="TIMING" val="|0.5|7.3|3.3"/>
</p:tagLst>
</file>

<file path=ppt/tags/tag15.xml><?xml version="1.0" encoding="utf-8"?>
<p:tagLst xmlns:a="http://schemas.openxmlformats.org/drawingml/2006/main" xmlns:r="http://schemas.openxmlformats.org/officeDocument/2006/relationships" xmlns:p="http://schemas.openxmlformats.org/presentationml/2006/main">
  <p:tag name="TIMING" val="|0.3|2.6|8.5|0.6"/>
</p:tagLst>
</file>

<file path=ppt/tags/tag16.xml><?xml version="1.0" encoding="utf-8"?>
<p:tagLst xmlns:a="http://schemas.openxmlformats.org/drawingml/2006/main" xmlns:r="http://schemas.openxmlformats.org/officeDocument/2006/relationships" xmlns:p="http://schemas.openxmlformats.org/presentationml/2006/main">
  <p:tag name="TIMING" val="|0.4|12.5|1.1"/>
</p:tagLst>
</file>

<file path=ppt/tags/tag17.xml><?xml version="1.0" encoding="utf-8"?>
<p:tagLst xmlns:a="http://schemas.openxmlformats.org/drawingml/2006/main" xmlns:r="http://schemas.openxmlformats.org/officeDocument/2006/relationships" xmlns:p="http://schemas.openxmlformats.org/presentationml/2006/main">
  <p:tag name="TIMING" val="|0.6|4.6|1.6"/>
</p:tagLst>
</file>

<file path=ppt/tags/tag18.xml><?xml version="1.0" encoding="utf-8"?>
<p:tagLst xmlns:a="http://schemas.openxmlformats.org/drawingml/2006/main" xmlns:r="http://schemas.openxmlformats.org/officeDocument/2006/relationships" xmlns:p="http://schemas.openxmlformats.org/presentationml/2006/main">
  <p:tag name="TIMING" val="|2.6|8.4|0.7"/>
</p:tagLst>
</file>

<file path=ppt/tags/tag19.xml><?xml version="1.0" encoding="utf-8"?>
<p:tagLst xmlns:a="http://schemas.openxmlformats.org/drawingml/2006/main" xmlns:r="http://schemas.openxmlformats.org/officeDocument/2006/relationships" xmlns:p="http://schemas.openxmlformats.org/presentationml/2006/main">
  <p:tag name="TIMING" val="|0.5|8.5|0.9"/>
</p:tagLst>
</file>

<file path=ppt/tags/tag2.xml><?xml version="1.0" encoding="utf-8"?>
<p:tagLst xmlns:a="http://schemas.openxmlformats.org/drawingml/2006/main" xmlns:r="http://schemas.openxmlformats.org/officeDocument/2006/relationships" xmlns:p="http://schemas.openxmlformats.org/presentationml/2006/main">
  <p:tag name="TIMING" val="|0.7|25.8|1"/>
</p:tagLst>
</file>

<file path=ppt/tags/tag3.xml><?xml version="1.0" encoding="utf-8"?>
<p:tagLst xmlns:a="http://schemas.openxmlformats.org/drawingml/2006/main" xmlns:r="http://schemas.openxmlformats.org/officeDocument/2006/relationships" xmlns:p="http://schemas.openxmlformats.org/presentationml/2006/main">
  <p:tag name="TIMING" val="|2.1|0.5|0.5|0.6|0.6|0.6|0.6|0.6|0.6|0.6|0.6|2.2"/>
</p:tagLst>
</file>

<file path=ppt/tags/tag4.xml><?xml version="1.0" encoding="utf-8"?>
<p:tagLst xmlns:a="http://schemas.openxmlformats.org/drawingml/2006/main" xmlns:r="http://schemas.openxmlformats.org/officeDocument/2006/relationships" xmlns:p="http://schemas.openxmlformats.org/presentationml/2006/main">
  <p:tag name="TIMING" val="|2.2|1|0.9|0.9|1.2|1|1|1.1|1.1|1.2|1.2|1.1|2.3"/>
</p:tagLst>
</file>

<file path=ppt/tags/tag5.xml><?xml version="1.0" encoding="utf-8"?>
<p:tagLst xmlns:a="http://schemas.openxmlformats.org/drawingml/2006/main" xmlns:r="http://schemas.openxmlformats.org/officeDocument/2006/relationships" xmlns:p="http://schemas.openxmlformats.org/presentationml/2006/main">
  <p:tag name="TIMING" val="|0.3|1.2|1.2|1.1|1.3|1.1|1.2|2.4"/>
</p:tagLst>
</file>

<file path=ppt/tags/tag6.xml><?xml version="1.0" encoding="utf-8"?>
<p:tagLst xmlns:a="http://schemas.openxmlformats.org/drawingml/2006/main" xmlns:r="http://schemas.openxmlformats.org/officeDocument/2006/relationships" xmlns:p="http://schemas.openxmlformats.org/presentationml/2006/main">
  <p:tag name="TIMING" val="|7.5|0.8"/>
</p:tagLst>
</file>

<file path=ppt/tags/tag7.xml><?xml version="1.0" encoding="utf-8"?>
<p:tagLst xmlns:a="http://schemas.openxmlformats.org/drawingml/2006/main" xmlns:r="http://schemas.openxmlformats.org/officeDocument/2006/relationships" xmlns:p="http://schemas.openxmlformats.org/presentationml/2006/main">
  <p:tag name="TIMING" val="|0|11.9|2.2"/>
</p:tagLst>
</file>

<file path=ppt/tags/tag8.xml><?xml version="1.0" encoding="utf-8"?>
<p:tagLst xmlns:a="http://schemas.openxmlformats.org/drawingml/2006/main" xmlns:r="http://schemas.openxmlformats.org/officeDocument/2006/relationships" xmlns:p="http://schemas.openxmlformats.org/presentationml/2006/main">
  <p:tag name="TIMING" val="|0.4|2.4|12.5|2.8"/>
</p:tagLst>
</file>

<file path=ppt/tags/tag9.xml><?xml version="1.0" encoding="utf-8"?>
<p:tagLst xmlns:a="http://schemas.openxmlformats.org/drawingml/2006/main" xmlns:r="http://schemas.openxmlformats.org/officeDocument/2006/relationships" xmlns:p="http://schemas.openxmlformats.org/presentationml/2006/main">
  <p:tag name="TIMING" val="|0.7|2.3|13.2|4.6"/>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Метро">
  <a:themeElements>
    <a:clrScheme name="Метро">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Метро">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Метро">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445</TotalTime>
  <Words>1593</Words>
  <Application>Microsoft Office PowerPoint</Application>
  <PresentationFormat>Экран (4:3)</PresentationFormat>
  <Paragraphs>384</Paragraphs>
  <Slides>25</Slides>
  <Notes>0</Notes>
  <HiddenSlides>0</HiddenSlides>
  <MMClips>2</MMClips>
  <ScaleCrop>false</ScaleCrop>
  <HeadingPairs>
    <vt:vector size="4" baseType="variant">
      <vt:variant>
        <vt:lpstr>Тема</vt:lpstr>
      </vt:variant>
      <vt:variant>
        <vt:i4>1</vt:i4>
      </vt:variant>
      <vt:variant>
        <vt:lpstr>Заголовки слайдов</vt:lpstr>
      </vt:variant>
      <vt:variant>
        <vt:i4>25</vt:i4>
      </vt:variant>
    </vt:vector>
  </HeadingPairs>
  <TitlesOfParts>
    <vt:vector size="26" baseType="lpstr">
      <vt:lpstr>Метро</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vector>
  </TitlesOfParts>
  <Company>SamForum.ws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SamLab.ws</dc:creator>
  <cp:lastModifiedBy>РОМА</cp:lastModifiedBy>
  <cp:revision>61</cp:revision>
  <dcterms:created xsi:type="dcterms:W3CDTF">2009-05-25T14:54:19Z</dcterms:created>
  <dcterms:modified xsi:type="dcterms:W3CDTF">2010-12-09T12:27:56Z</dcterms:modified>
</cp:coreProperties>
</file>